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3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304" r:id="rId14"/>
    <p:sldId id="286" r:id="rId15"/>
    <p:sldId id="291" r:id="rId16"/>
    <p:sldId id="292" r:id="rId17"/>
    <p:sldId id="293" r:id="rId18"/>
    <p:sldId id="287" r:id="rId19"/>
    <p:sldId id="282" r:id="rId20"/>
    <p:sldId id="283" r:id="rId21"/>
    <p:sldId id="284" r:id="rId22"/>
    <p:sldId id="285" r:id="rId23"/>
    <p:sldId id="288" r:id="rId24"/>
    <p:sldId id="294" r:id="rId25"/>
    <p:sldId id="295" r:id="rId26"/>
    <p:sldId id="296" r:id="rId27"/>
    <p:sldId id="301" r:id="rId28"/>
    <p:sldId id="305" r:id="rId29"/>
    <p:sldId id="270" r:id="rId30"/>
    <p:sldId id="271" r:id="rId31"/>
    <p:sldId id="272" r:id="rId32"/>
    <p:sldId id="289" r:id="rId33"/>
    <p:sldId id="300" r:id="rId34"/>
    <p:sldId id="290" r:id="rId35"/>
    <p:sldId id="302" r:id="rId36"/>
    <p:sldId id="28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A02A956E-301C-449C-A2CE-AB37B57F2905}">
          <p14:sldIdLst>
            <p14:sldId id="256"/>
          </p14:sldIdLst>
        </p14:section>
        <p14:section name="Armin" id="{364897F4-1815-4368-A60D-CD7A00B431BB}">
          <p14:sldIdLst>
            <p14:sldId id="257"/>
            <p14:sldId id="258"/>
          </p14:sldIdLst>
        </p14:section>
        <p14:section name="Sebi" id="{A0BDBE56-33D9-4520-AF7A-F970DED48B1D}">
          <p14:sldIdLst>
            <p14:sldId id="303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Timo" id="{5C7FF79A-47D3-4EFE-93F5-9DC309B424F5}">
          <p14:sldIdLst>
            <p14:sldId id="304"/>
            <p14:sldId id="286"/>
          </p14:sldIdLst>
        </p14:section>
        <p14:section name="Lara" id="{2EB0D5F1-5D0A-4FD3-ABE5-45AA5AC9D31A}">
          <p14:sldIdLst>
            <p14:sldId id="291"/>
            <p14:sldId id="292"/>
            <p14:sldId id="293"/>
          </p14:sldIdLst>
        </p14:section>
        <p14:section name="Bücher" id="{D5EF4FAC-42FF-4F2D-9F76-4379FFA2E091}">
          <p14:sldIdLst>
            <p14:sldId id="287"/>
            <p14:sldId id="282"/>
            <p14:sldId id="283"/>
            <p14:sldId id="284"/>
            <p14:sldId id="285"/>
            <p14:sldId id="288"/>
            <p14:sldId id="294"/>
            <p14:sldId id="295"/>
            <p14:sldId id="296"/>
            <p14:sldId id="301"/>
            <p14:sldId id="305"/>
            <p14:sldId id="270"/>
            <p14:sldId id="271"/>
            <p14:sldId id="272"/>
            <p14:sldId id="289"/>
            <p14:sldId id="300"/>
            <p14:sldId id="290"/>
            <p14:sldId id="302"/>
          </p14:sldIdLst>
        </p14:section>
        <p14:section name="Danke" id="{E4C13FA5-8216-42EC-8292-93859B4AC9BB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CB9824-43A4-4CA0-9919-5E116946C09D}" v="149" dt="2021-10-07T22:59:12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min Schneider" userId="4904bfd93c97bef6" providerId="LiveId" clId="{DCCB9824-43A4-4CA0-9919-5E116946C09D}"/>
    <pc:docChg chg="undo redo custSel addSld delSld modSld sldOrd addSection delSection modSection">
      <pc:chgData name="Armin Schneider" userId="4904bfd93c97bef6" providerId="LiveId" clId="{DCCB9824-43A4-4CA0-9919-5E116946C09D}" dt="2021-10-07T22:59:12.148" v="1847"/>
      <pc:docMkLst>
        <pc:docMk/>
      </pc:docMkLst>
      <pc:sldChg chg="addSp delSp mod modTransition">
        <pc:chgData name="Armin Schneider" userId="4904bfd93c97bef6" providerId="LiveId" clId="{DCCB9824-43A4-4CA0-9919-5E116946C09D}" dt="2021-10-07T22:43:19.108" v="1667"/>
        <pc:sldMkLst>
          <pc:docMk/>
          <pc:sldMk cId="1332803329" sldId="256"/>
        </pc:sldMkLst>
        <pc:inkChg chg="add del">
          <ac:chgData name="Armin Schneider" userId="4904bfd93c97bef6" providerId="LiveId" clId="{DCCB9824-43A4-4CA0-9919-5E116946C09D}" dt="2021-10-07T18:40:41.160" v="1" actId="9405"/>
          <ac:inkMkLst>
            <pc:docMk/>
            <pc:sldMk cId="1332803329" sldId="256"/>
            <ac:inkMk id="9" creationId="{11EFF559-5386-46DB-9E02-B2991110CC28}"/>
          </ac:inkMkLst>
        </pc:inkChg>
      </pc:sldChg>
      <pc:sldChg chg="addSp delSp modSp new mod modTransition">
        <pc:chgData name="Armin Schneider" userId="4904bfd93c97bef6" providerId="LiveId" clId="{DCCB9824-43A4-4CA0-9919-5E116946C09D}" dt="2021-10-07T22:43:49.898" v="1679"/>
        <pc:sldMkLst>
          <pc:docMk/>
          <pc:sldMk cId="634840307" sldId="257"/>
        </pc:sldMkLst>
        <pc:spChg chg="mod">
          <ac:chgData name="Armin Schneider" userId="4904bfd93c97bef6" providerId="LiveId" clId="{DCCB9824-43A4-4CA0-9919-5E116946C09D}" dt="2021-10-07T19:18:15.739" v="478" actId="20577"/>
          <ac:spMkLst>
            <pc:docMk/>
            <pc:sldMk cId="634840307" sldId="257"/>
            <ac:spMk id="2" creationId="{D45CDE48-84D2-4F79-82D0-EF68F62CFF59}"/>
          </ac:spMkLst>
        </pc:spChg>
        <pc:spChg chg="mod">
          <ac:chgData name="Armin Schneider" userId="4904bfd93c97bef6" providerId="LiveId" clId="{DCCB9824-43A4-4CA0-9919-5E116946C09D}" dt="2021-10-07T19:25:56.759" v="626" actId="20577"/>
          <ac:spMkLst>
            <pc:docMk/>
            <pc:sldMk cId="634840307" sldId="257"/>
            <ac:spMk id="3" creationId="{B233472A-99C1-4846-ACBE-7158C0B77473}"/>
          </ac:spMkLst>
        </pc:spChg>
        <pc:picChg chg="add mod">
          <ac:chgData name="Armin Schneider" userId="4904bfd93c97bef6" providerId="LiveId" clId="{DCCB9824-43A4-4CA0-9919-5E116946C09D}" dt="2021-10-07T19:34:36.935" v="631" actId="1076"/>
          <ac:picMkLst>
            <pc:docMk/>
            <pc:sldMk cId="634840307" sldId="257"/>
            <ac:picMk id="5" creationId="{641F2D94-F7F1-4986-92EC-7F695BED8D9F}"/>
          </ac:picMkLst>
        </pc:picChg>
        <pc:inkChg chg="add del">
          <ac:chgData name="Armin Schneider" userId="4904bfd93c97bef6" providerId="LiveId" clId="{DCCB9824-43A4-4CA0-9919-5E116946C09D}" dt="2021-10-07T18:41:14.964" v="9" actId="9405"/>
          <ac:inkMkLst>
            <pc:docMk/>
            <pc:sldMk cId="634840307" sldId="257"/>
            <ac:inkMk id="4" creationId="{336D38C5-BCB7-4886-8BA3-1E433A53C1BA}"/>
          </ac:inkMkLst>
        </pc:inkChg>
        <pc:inkChg chg="add del">
          <ac:chgData name="Armin Schneider" userId="4904bfd93c97bef6" providerId="LiveId" clId="{DCCB9824-43A4-4CA0-9919-5E116946C09D}" dt="2021-10-07T18:41:13.748" v="8" actId="9405"/>
          <ac:inkMkLst>
            <pc:docMk/>
            <pc:sldMk cId="634840307" sldId="257"/>
            <ac:inkMk id="5" creationId="{40E93E33-E20E-41D7-AE00-5EA16AC91CDD}"/>
          </ac:inkMkLst>
        </pc:inkChg>
        <pc:inkChg chg="add del">
          <ac:chgData name="Armin Schneider" userId="4904bfd93c97bef6" providerId="LiveId" clId="{DCCB9824-43A4-4CA0-9919-5E116946C09D}" dt="2021-10-07T18:41:20.224" v="11" actId="9405"/>
          <ac:inkMkLst>
            <pc:docMk/>
            <pc:sldMk cId="634840307" sldId="257"/>
            <ac:inkMk id="6" creationId="{988B5BA6-35B5-4F4E-99D0-005989B0CC46}"/>
          </ac:inkMkLst>
        </pc:inkChg>
        <pc:inkChg chg="add del">
          <ac:chgData name="Armin Schneider" userId="4904bfd93c97bef6" providerId="LiveId" clId="{DCCB9824-43A4-4CA0-9919-5E116946C09D}" dt="2021-10-07T18:41:48.155" v="13" actId="9405"/>
          <ac:inkMkLst>
            <pc:docMk/>
            <pc:sldMk cId="634840307" sldId="257"/>
            <ac:inkMk id="7" creationId="{DECFDB20-5A68-4FCA-958E-272525F0B8C7}"/>
          </ac:inkMkLst>
        </pc:inkChg>
        <pc:inkChg chg="add del">
          <ac:chgData name="Armin Schneider" userId="4904bfd93c97bef6" providerId="LiveId" clId="{DCCB9824-43A4-4CA0-9919-5E116946C09D}" dt="2021-10-07T18:42:32.625" v="15" actId="9405"/>
          <ac:inkMkLst>
            <pc:docMk/>
            <pc:sldMk cId="634840307" sldId="257"/>
            <ac:inkMk id="8" creationId="{806A7A07-6B83-47D5-8CFB-67B00079D5A9}"/>
          </ac:inkMkLst>
        </pc:inkChg>
      </pc:sldChg>
      <pc:sldChg chg="modSp new mod modTransition">
        <pc:chgData name="Armin Schneider" userId="4904bfd93c97bef6" providerId="LiveId" clId="{DCCB9824-43A4-4CA0-9919-5E116946C09D}" dt="2021-10-07T22:44:19.658" v="1684"/>
        <pc:sldMkLst>
          <pc:docMk/>
          <pc:sldMk cId="2310128111" sldId="258"/>
        </pc:sldMkLst>
        <pc:spChg chg="mod">
          <ac:chgData name="Armin Schneider" userId="4904bfd93c97bef6" providerId="LiveId" clId="{DCCB9824-43A4-4CA0-9919-5E116946C09D}" dt="2021-10-07T19:48:46.539" v="800" actId="20577"/>
          <ac:spMkLst>
            <pc:docMk/>
            <pc:sldMk cId="2310128111" sldId="258"/>
            <ac:spMk id="2" creationId="{E52DBDCE-9B1B-412B-AD81-1D1DE28D931C}"/>
          </ac:spMkLst>
        </pc:spChg>
        <pc:spChg chg="mod">
          <ac:chgData name="Armin Schneider" userId="4904bfd93c97bef6" providerId="LiveId" clId="{DCCB9824-43A4-4CA0-9919-5E116946C09D}" dt="2021-10-07T19:48:48.344" v="801"/>
          <ac:spMkLst>
            <pc:docMk/>
            <pc:sldMk cId="2310128111" sldId="258"/>
            <ac:spMk id="3" creationId="{91A87386-9B86-4909-947E-C3997A0BE570}"/>
          </ac:spMkLst>
        </pc:spChg>
      </pc:sldChg>
      <pc:sldChg chg="addSp delSp modSp add mod modTransition setBg setClrOvrMap">
        <pc:chgData name="Armin Schneider" userId="4904bfd93c97bef6" providerId="LiveId" clId="{DCCB9824-43A4-4CA0-9919-5E116946C09D}" dt="2021-10-07T22:41:30.250" v="1656"/>
        <pc:sldMkLst>
          <pc:docMk/>
          <pc:sldMk cId="1132088041" sldId="259"/>
        </pc:sldMkLst>
        <pc:spChg chg="mod">
          <ac:chgData name="Armin Schneider" userId="4904bfd93c97bef6" providerId="LiveId" clId="{DCCB9824-43A4-4CA0-9919-5E116946C09D}" dt="2021-10-07T22:28:10.578" v="1610" actId="26606"/>
          <ac:spMkLst>
            <pc:docMk/>
            <pc:sldMk cId="1132088041" sldId="259"/>
            <ac:spMk id="2" creationId="{6C61AD4F-245F-476C-9C26-CA05A734F702}"/>
          </ac:spMkLst>
        </pc:spChg>
        <pc:spChg chg="mod">
          <ac:chgData name="Armin Schneider" userId="4904bfd93c97bef6" providerId="LiveId" clId="{DCCB9824-43A4-4CA0-9919-5E116946C09D}" dt="2021-10-07T22:28:10.578" v="1610" actId="26606"/>
          <ac:spMkLst>
            <pc:docMk/>
            <pc:sldMk cId="1132088041" sldId="259"/>
            <ac:spMk id="3" creationId="{425E95B0-3059-4555-9448-F3AA1245D0F2}"/>
          </ac:spMkLst>
        </pc:spChg>
        <pc:spChg chg="add">
          <ac:chgData name="Armin Schneider" userId="4904bfd93c97bef6" providerId="LiveId" clId="{DCCB9824-43A4-4CA0-9919-5E116946C09D}" dt="2021-10-07T22:28:10.578" v="1610" actId="26606"/>
          <ac:spMkLst>
            <pc:docMk/>
            <pc:sldMk cId="1132088041" sldId="259"/>
            <ac:spMk id="12" creationId="{C5E6CFF1-2F42-4E10-9A97-F116F46F53FE}"/>
          </ac:spMkLst>
        </pc:spChg>
        <pc:picChg chg="add del mod">
          <ac:chgData name="Armin Schneider" userId="4904bfd93c97bef6" providerId="LiveId" clId="{DCCB9824-43A4-4CA0-9919-5E116946C09D}" dt="2021-10-07T22:26:44.835" v="1606" actId="478"/>
          <ac:picMkLst>
            <pc:docMk/>
            <pc:sldMk cId="1132088041" sldId="259"/>
            <ac:picMk id="5" creationId="{31B54151-DAC9-4515-AA26-96AA6AFA2B38}"/>
          </ac:picMkLst>
        </pc:picChg>
        <pc:picChg chg="add mod ord">
          <ac:chgData name="Armin Schneider" userId="4904bfd93c97bef6" providerId="LiveId" clId="{DCCB9824-43A4-4CA0-9919-5E116946C09D}" dt="2021-10-07T22:28:10.578" v="1610" actId="26606"/>
          <ac:picMkLst>
            <pc:docMk/>
            <pc:sldMk cId="1132088041" sldId="259"/>
            <ac:picMk id="7" creationId="{F803B7C3-0299-40B8-9EDF-DBBD586DB4A2}"/>
          </ac:picMkLst>
        </pc:picChg>
        <pc:cxnChg chg="add">
          <ac:chgData name="Armin Schneider" userId="4904bfd93c97bef6" providerId="LiveId" clId="{DCCB9824-43A4-4CA0-9919-5E116946C09D}" dt="2021-10-07T22:28:10.578" v="1610" actId="26606"/>
          <ac:cxnSpMkLst>
            <pc:docMk/>
            <pc:sldMk cId="1132088041" sldId="259"/>
            <ac:cxnSpMk id="14" creationId="{67182200-4859-4C8D-BCBB-55B245C28BA3}"/>
          </ac:cxnSpMkLst>
        </pc:cxnChg>
      </pc:sldChg>
      <pc:sldChg chg="new">
        <pc:chgData name="Armin Schneider" userId="4904bfd93c97bef6" providerId="LiveId" clId="{DCCB9824-43A4-4CA0-9919-5E116946C09D}" dt="2021-10-07T18:40:55.266" v="4" actId="680"/>
        <pc:sldMkLst>
          <pc:docMk/>
          <pc:sldMk cId="1611278916" sldId="259"/>
        </pc:sldMkLst>
      </pc:sldChg>
      <pc:sldChg chg="addSp modSp add mod modTransition setBg setClrOvrMap">
        <pc:chgData name="Armin Schneider" userId="4904bfd93c97bef6" providerId="LiveId" clId="{DCCB9824-43A4-4CA0-9919-5E116946C09D}" dt="2021-10-07T22:43:04.473" v="1664"/>
        <pc:sldMkLst>
          <pc:docMk/>
          <pc:sldMk cId="3274180697" sldId="260"/>
        </pc:sldMkLst>
        <pc:spChg chg="mod">
          <ac:chgData name="Armin Schneider" userId="4904bfd93c97bef6" providerId="LiveId" clId="{DCCB9824-43A4-4CA0-9919-5E116946C09D}" dt="2021-10-07T22:29:28.810" v="1621" actId="26606"/>
          <ac:spMkLst>
            <pc:docMk/>
            <pc:sldMk cId="3274180697" sldId="260"/>
            <ac:spMk id="2" creationId="{257CECB5-BA1E-4373-9D54-B462E68FB34E}"/>
          </ac:spMkLst>
        </pc:spChg>
        <pc:spChg chg="mod">
          <ac:chgData name="Armin Schneider" userId="4904bfd93c97bef6" providerId="LiveId" clId="{DCCB9824-43A4-4CA0-9919-5E116946C09D}" dt="2021-10-07T22:29:28.810" v="1621" actId="26606"/>
          <ac:spMkLst>
            <pc:docMk/>
            <pc:sldMk cId="3274180697" sldId="260"/>
            <ac:spMk id="3" creationId="{40F64BB4-3520-4B44-B114-BD4014820688}"/>
          </ac:spMkLst>
        </pc:spChg>
        <pc:spChg chg="add">
          <ac:chgData name="Armin Schneider" userId="4904bfd93c97bef6" providerId="LiveId" clId="{DCCB9824-43A4-4CA0-9919-5E116946C09D}" dt="2021-10-07T22:29:28.810" v="1621" actId="26606"/>
          <ac:spMkLst>
            <pc:docMk/>
            <pc:sldMk cId="3274180697" sldId="260"/>
            <ac:spMk id="10" creationId="{C5E6CFF1-2F42-4E10-9A97-F116F46F53FE}"/>
          </ac:spMkLst>
        </pc:spChg>
        <pc:picChg chg="add mod ord">
          <ac:chgData name="Armin Schneider" userId="4904bfd93c97bef6" providerId="LiveId" clId="{DCCB9824-43A4-4CA0-9919-5E116946C09D}" dt="2021-10-07T22:29:28.810" v="1621" actId="26606"/>
          <ac:picMkLst>
            <pc:docMk/>
            <pc:sldMk cId="3274180697" sldId="260"/>
            <ac:picMk id="5" creationId="{E2659F21-5504-46F8-B57A-C8D5C90E9F9D}"/>
          </ac:picMkLst>
        </pc:picChg>
        <pc:cxnChg chg="add">
          <ac:chgData name="Armin Schneider" userId="4904bfd93c97bef6" providerId="LiveId" clId="{DCCB9824-43A4-4CA0-9919-5E116946C09D}" dt="2021-10-07T22:29:28.810" v="1621" actId="26606"/>
          <ac:cxnSpMkLst>
            <pc:docMk/>
            <pc:sldMk cId="3274180697" sldId="260"/>
            <ac:cxnSpMk id="12" creationId="{67182200-4859-4C8D-BCBB-55B245C28BA3}"/>
          </ac:cxnSpMkLst>
        </pc:cxnChg>
      </pc:sldChg>
      <pc:sldChg chg="new">
        <pc:chgData name="Armin Schneider" userId="4904bfd93c97bef6" providerId="LiveId" clId="{DCCB9824-43A4-4CA0-9919-5E116946C09D}" dt="2021-10-07T18:40:58.098" v="5" actId="680"/>
        <pc:sldMkLst>
          <pc:docMk/>
          <pc:sldMk cId="3981883607" sldId="260"/>
        </pc:sldMkLst>
      </pc:sldChg>
      <pc:sldChg chg="addSp modSp add mod modTransition setBg setClrOvrMap">
        <pc:chgData name="Armin Schneider" userId="4904bfd93c97bef6" providerId="LiveId" clId="{DCCB9824-43A4-4CA0-9919-5E116946C09D}" dt="2021-10-07T22:41:30.250" v="1656"/>
        <pc:sldMkLst>
          <pc:docMk/>
          <pc:sldMk cId="4071373412" sldId="261"/>
        </pc:sldMkLst>
        <pc:spChg chg="mod">
          <ac:chgData name="Armin Schneider" userId="4904bfd93c97bef6" providerId="LiveId" clId="{DCCB9824-43A4-4CA0-9919-5E116946C09D}" dt="2021-10-07T22:31:17.109" v="1625" actId="26606"/>
          <ac:spMkLst>
            <pc:docMk/>
            <pc:sldMk cId="4071373412" sldId="261"/>
            <ac:spMk id="2" creationId="{B405D72D-6E9F-42F7-A850-220C394BAD55}"/>
          </ac:spMkLst>
        </pc:spChg>
        <pc:spChg chg="mod">
          <ac:chgData name="Armin Schneider" userId="4904bfd93c97bef6" providerId="LiveId" clId="{DCCB9824-43A4-4CA0-9919-5E116946C09D}" dt="2021-10-07T22:31:17.109" v="1625" actId="26606"/>
          <ac:spMkLst>
            <pc:docMk/>
            <pc:sldMk cId="4071373412" sldId="261"/>
            <ac:spMk id="3" creationId="{24359B5E-0E02-4ED1-A561-8A0B71C488E0}"/>
          </ac:spMkLst>
        </pc:spChg>
        <pc:spChg chg="add">
          <ac:chgData name="Armin Schneider" userId="4904bfd93c97bef6" providerId="LiveId" clId="{DCCB9824-43A4-4CA0-9919-5E116946C09D}" dt="2021-10-07T22:31:17.109" v="1625" actId="26606"/>
          <ac:spMkLst>
            <pc:docMk/>
            <pc:sldMk cId="4071373412" sldId="261"/>
            <ac:spMk id="10" creationId="{C5E6CFF1-2F42-4E10-9A97-F116F46F53FE}"/>
          </ac:spMkLst>
        </pc:spChg>
        <pc:picChg chg="add mod ord">
          <ac:chgData name="Armin Schneider" userId="4904bfd93c97bef6" providerId="LiveId" clId="{DCCB9824-43A4-4CA0-9919-5E116946C09D}" dt="2021-10-07T22:31:17.109" v="1625" actId="26606"/>
          <ac:picMkLst>
            <pc:docMk/>
            <pc:sldMk cId="4071373412" sldId="261"/>
            <ac:picMk id="5" creationId="{DF7165C8-B1DF-46EF-A02F-6FA8C941C538}"/>
          </ac:picMkLst>
        </pc:picChg>
        <pc:cxnChg chg="add">
          <ac:chgData name="Armin Schneider" userId="4904bfd93c97bef6" providerId="LiveId" clId="{DCCB9824-43A4-4CA0-9919-5E116946C09D}" dt="2021-10-07T22:31:17.109" v="1625" actId="26606"/>
          <ac:cxnSpMkLst>
            <pc:docMk/>
            <pc:sldMk cId="4071373412" sldId="261"/>
            <ac:cxnSpMk id="12" creationId="{67182200-4859-4C8D-BCBB-55B245C28BA3}"/>
          </ac:cxnSpMkLst>
        </pc:cxnChg>
      </pc:sldChg>
      <pc:sldChg chg="new">
        <pc:chgData name="Armin Schneider" userId="4904bfd93c97bef6" providerId="LiveId" clId="{DCCB9824-43A4-4CA0-9919-5E116946C09D}" dt="2021-10-07T18:48:01.755" v="40" actId="680"/>
        <pc:sldMkLst>
          <pc:docMk/>
          <pc:sldMk cId="4216596763" sldId="261"/>
        </pc:sldMkLst>
      </pc:sldChg>
      <pc:sldChg chg="new">
        <pc:chgData name="Armin Schneider" userId="4904bfd93c97bef6" providerId="LiveId" clId="{DCCB9824-43A4-4CA0-9919-5E116946C09D}" dt="2021-10-07T18:48:05.996" v="41" actId="680"/>
        <pc:sldMkLst>
          <pc:docMk/>
          <pc:sldMk cId="843970663" sldId="262"/>
        </pc:sldMkLst>
      </pc:sldChg>
      <pc:sldChg chg="addSp delSp modSp add mod modTransition setBg setClrOvrMap">
        <pc:chgData name="Armin Schneider" userId="4904bfd93c97bef6" providerId="LiveId" clId="{DCCB9824-43A4-4CA0-9919-5E116946C09D}" dt="2021-10-07T22:42:55.475" v="1663"/>
        <pc:sldMkLst>
          <pc:docMk/>
          <pc:sldMk cId="2186695397" sldId="262"/>
        </pc:sldMkLst>
        <pc:spChg chg="mod">
          <ac:chgData name="Armin Schneider" userId="4904bfd93c97bef6" providerId="LiveId" clId="{DCCB9824-43A4-4CA0-9919-5E116946C09D}" dt="2021-10-07T22:36:13.554" v="1633" actId="26606"/>
          <ac:spMkLst>
            <pc:docMk/>
            <pc:sldMk cId="2186695397" sldId="262"/>
            <ac:spMk id="2" creationId="{F3A54BBC-64FB-4B7A-B5D0-6E41B9448296}"/>
          </ac:spMkLst>
        </pc:spChg>
        <pc:spChg chg="mod">
          <ac:chgData name="Armin Schneider" userId="4904bfd93c97bef6" providerId="LiveId" clId="{DCCB9824-43A4-4CA0-9919-5E116946C09D}" dt="2021-10-07T22:36:13.554" v="1633" actId="26606"/>
          <ac:spMkLst>
            <pc:docMk/>
            <pc:sldMk cId="2186695397" sldId="262"/>
            <ac:spMk id="3" creationId="{E25AE89B-8B54-48F9-86C3-0ED007C6F512}"/>
          </ac:spMkLst>
        </pc:spChg>
        <pc:spChg chg="add">
          <ac:chgData name="Armin Schneider" userId="4904bfd93c97bef6" providerId="LiveId" clId="{DCCB9824-43A4-4CA0-9919-5E116946C09D}" dt="2021-10-07T22:36:13.554" v="1633" actId="26606"/>
          <ac:spMkLst>
            <pc:docMk/>
            <pc:sldMk cId="2186695397" sldId="262"/>
            <ac:spMk id="12" creationId="{C5E6CFF1-2F42-4E10-9A97-F116F46F53FE}"/>
          </ac:spMkLst>
        </pc:spChg>
        <pc:picChg chg="add del mod">
          <ac:chgData name="Armin Schneider" userId="4904bfd93c97bef6" providerId="LiveId" clId="{DCCB9824-43A4-4CA0-9919-5E116946C09D}" dt="2021-10-07T22:32:12.018" v="1629" actId="478"/>
          <ac:picMkLst>
            <pc:docMk/>
            <pc:sldMk cId="2186695397" sldId="262"/>
            <ac:picMk id="5" creationId="{449C78A5-7EF8-4346-A280-B6D9A894E9DB}"/>
          </ac:picMkLst>
        </pc:picChg>
        <pc:picChg chg="add mod ord">
          <ac:chgData name="Armin Schneider" userId="4904bfd93c97bef6" providerId="LiveId" clId="{DCCB9824-43A4-4CA0-9919-5E116946C09D}" dt="2021-10-07T22:36:13.554" v="1633" actId="26606"/>
          <ac:picMkLst>
            <pc:docMk/>
            <pc:sldMk cId="2186695397" sldId="262"/>
            <ac:picMk id="7" creationId="{C540EF3D-518D-479E-A4BC-5F9BF0F58AD6}"/>
          </ac:picMkLst>
        </pc:picChg>
        <pc:cxnChg chg="add">
          <ac:chgData name="Armin Schneider" userId="4904bfd93c97bef6" providerId="LiveId" clId="{DCCB9824-43A4-4CA0-9919-5E116946C09D}" dt="2021-10-07T22:36:13.554" v="1633" actId="26606"/>
          <ac:cxnSpMkLst>
            <pc:docMk/>
            <pc:sldMk cId="2186695397" sldId="262"/>
            <ac:cxnSpMk id="14" creationId="{67182200-4859-4C8D-BCBB-55B245C28BA3}"/>
          </ac:cxnSpMkLst>
        </pc:cxnChg>
      </pc:sldChg>
      <pc:sldChg chg="addSp modSp add mod modTransition setBg setClrOvrMap">
        <pc:chgData name="Armin Schneider" userId="4904bfd93c97bef6" providerId="LiveId" clId="{DCCB9824-43A4-4CA0-9919-5E116946C09D}" dt="2021-10-07T22:41:30.250" v="1656"/>
        <pc:sldMkLst>
          <pc:docMk/>
          <pc:sldMk cId="2012558927" sldId="263"/>
        </pc:sldMkLst>
        <pc:spChg chg="mod">
          <ac:chgData name="Armin Schneider" userId="4904bfd93c97bef6" providerId="LiveId" clId="{DCCB9824-43A4-4CA0-9919-5E116946C09D}" dt="2021-10-07T22:37:20.626" v="1637" actId="26606"/>
          <ac:spMkLst>
            <pc:docMk/>
            <pc:sldMk cId="2012558927" sldId="263"/>
            <ac:spMk id="2" creationId="{1245AF3E-3428-4871-A44A-2DE675A96512}"/>
          </ac:spMkLst>
        </pc:spChg>
        <pc:spChg chg="mod">
          <ac:chgData name="Armin Schneider" userId="4904bfd93c97bef6" providerId="LiveId" clId="{DCCB9824-43A4-4CA0-9919-5E116946C09D}" dt="2021-10-07T22:37:20.626" v="1637" actId="26606"/>
          <ac:spMkLst>
            <pc:docMk/>
            <pc:sldMk cId="2012558927" sldId="263"/>
            <ac:spMk id="3" creationId="{D6E9029B-1B5C-469B-9276-D97832C58BD4}"/>
          </ac:spMkLst>
        </pc:spChg>
        <pc:spChg chg="add">
          <ac:chgData name="Armin Schneider" userId="4904bfd93c97bef6" providerId="LiveId" clId="{DCCB9824-43A4-4CA0-9919-5E116946C09D}" dt="2021-10-07T22:37:20.626" v="1637" actId="26606"/>
          <ac:spMkLst>
            <pc:docMk/>
            <pc:sldMk cId="2012558927" sldId="263"/>
            <ac:spMk id="10" creationId="{C5E6CFF1-2F42-4E10-9A97-F116F46F53FE}"/>
          </ac:spMkLst>
        </pc:spChg>
        <pc:picChg chg="add mod ord">
          <ac:chgData name="Armin Schneider" userId="4904bfd93c97bef6" providerId="LiveId" clId="{DCCB9824-43A4-4CA0-9919-5E116946C09D}" dt="2021-10-07T22:37:20.626" v="1637" actId="26606"/>
          <ac:picMkLst>
            <pc:docMk/>
            <pc:sldMk cId="2012558927" sldId="263"/>
            <ac:picMk id="5" creationId="{D8D4D4BF-CD43-4D41-B2EA-C07E60F0837F}"/>
          </ac:picMkLst>
        </pc:picChg>
        <pc:cxnChg chg="add">
          <ac:chgData name="Armin Schneider" userId="4904bfd93c97bef6" providerId="LiveId" clId="{DCCB9824-43A4-4CA0-9919-5E116946C09D}" dt="2021-10-07T22:37:20.626" v="1637" actId="26606"/>
          <ac:cxnSpMkLst>
            <pc:docMk/>
            <pc:sldMk cId="2012558927" sldId="263"/>
            <ac:cxnSpMk id="12" creationId="{67182200-4859-4C8D-BCBB-55B245C28BA3}"/>
          </ac:cxnSpMkLst>
        </pc:cxnChg>
      </pc:sldChg>
      <pc:sldChg chg="new">
        <pc:chgData name="Armin Schneider" userId="4904bfd93c97bef6" providerId="LiveId" clId="{DCCB9824-43A4-4CA0-9919-5E116946C09D}" dt="2021-10-07T18:48:08.907" v="42" actId="680"/>
        <pc:sldMkLst>
          <pc:docMk/>
          <pc:sldMk cId="4065529334" sldId="263"/>
        </pc:sldMkLst>
      </pc:sldChg>
      <pc:sldChg chg="new">
        <pc:chgData name="Armin Schneider" userId="4904bfd93c97bef6" providerId="LiveId" clId="{DCCB9824-43A4-4CA0-9919-5E116946C09D}" dt="2021-10-07T18:48:11.759" v="43" actId="680"/>
        <pc:sldMkLst>
          <pc:docMk/>
          <pc:sldMk cId="3484758083" sldId="264"/>
        </pc:sldMkLst>
      </pc:sldChg>
      <pc:sldChg chg="addSp delSp modSp add mod modTransition setBg setClrOvrMap">
        <pc:chgData name="Armin Schneider" userId="4904bfd93c97bef6" providerId="LiveId" clId="{DCCB9824-43A4-4CA0-9919-5E116946C09D}" dt="2021-10-07T22:42:24.839" v="1660" actId="14100"/>
        <pc:sldMkLst>
          <pc:docMk/>
          <pc:sldMk cId="3867491759" sldId="264"/>
        </pc:sldMkLst>
        <pc:spChg chg="mod">
          <ac:chgData name="Armin Schneider" userId="4904bfd93c97bef6" providerId="LiveId" clId="{DCCB9824-43A4-4CA0-9919-5E116946C09D}" dt="2021-10-07T22:38:55.858" v="1643" actId="20577"/>
          <ac:spMkLst>
            <pc:docMk/>
            <pc:sldMk cId="3867491759" sldId="264"/>
            <ac:spMk id="2" creationId="{DD4819D6-C134-439B-9EF1-A0009392BED0}"/>
          </ac:spMkLst>
        </pc:spChg>
        <pc:spChg chg="mod">
          <ac:chgData name="Armin Schneider" userId="4904bfd93c97bef6" providerId="LiveId" clId="{DCCB9824-43A4-4CA0-9919-5E116946C09D}" dt="2021-10-07T22:38:51.404" v="1642" actId="26606"/>
          <ac:spMkLst>
            <pc:docMk/>
            <pc:sldMk cId="3867491759" sldId="264"/>
            <ac:spMk id="3" creationId="{4B6712DD-93EB-4ECD-9511-7E643FB10D11}"/>
          </ac:spMkLst>
        </pc:spChg>
        <pc:spChg chg="add del">
          <ac:chgData name="Armin Schneider" userId="4904bfd93c97bef6" providerId="LiveId" clId="{DCCB9824-43A4-4CA0-9919-5E116946C09D}" dt="2021-10-07T22:38:51.404" v="1642" actId="26606"/>
          <ac:spMkLst>
            <pc:docMk/>
            <pc:sldMk cId="3867491759" sldId="264"/>
            <ac:spMk id="10" creationId="{C5E6CFF1-2F42-4E10-9A97-F116F46F53FE}"/>
          </ac:spMkLst>
        </pc:spChg>
        <pc:spChg chg="add">
          <ac:chgData name="Armin Schneider" userId="4904bfd93c97bef6" providerId="LiveId" clId="{DCCB9824-43A4-4CA0-9919-5E116946C09D}" dt="2021-10-07T22:38:51.404" v="1642" actId="26606"/>
          <ac:spMkLst>
            <pc:docMk/>
            <pc:sldMk cId="3867491759" sldId="264"/>
            <ac:spMk id="17" creationId="{9AA72BD9-2C5A-4EDC-931F-5AA08EACA0F3}"/>
          </ac:spMkLst>
        </pc:spChg>
        <pc:spChg chg="add">
          <ac:chgData name="Armin Schneider" userId="4904bfd93c97bef6" providerId="LiveId" clId="{DCCB9824-43A4-4CA0-9919-5E116946C09D}" dt="2021-10-07T22:38:51.404" v="1642" actId="26606"/>
          <ac:spMkLst>
            <pc:docMk/>
            <pc:sldMk cId="3867491759" sldId="264"/>
            <ac:spMk id="19" creationId="{DD3981AC-7B61-4947-BCF3-F7AA7FA385B9}"/>
          </ac:spMkLst>
        </pc:spChg>
        <pc:spChg chg="add">
          <ac:chgData name="Armin Schneider" userId="4904bfd93c97bef6" providerId="LiveId" clId="{DCCB9824-43A4-4CA0-9919-5E116946C09D}" dt="2021-10-07T22:38:51.404" v="1642" actId="26606"/>
          <ac:spMkLst>
            <pc:docMk/>
            <pc:sldMk cId="3867491759" sldId="264"/>
            <ac:spMk id="21" creationId="{55D4142C-5077-457F-A6AD-3FECFDB39685}"/>
          </ac:spMkLst>
        </pc:spChg>
        <pc:spChg chg="add">
          <ac:chgData name="Armin Schneider" userId="4904bfd93c97bef6" providerId="LiveId" clId="{DCCB9824-43A4-4CA0-9919-5E116946C09D}" dt="2021-10-07T22:38:51.404" v="1642" actId="26606"/>
          <ac:spMkLst>
            <pc:docMk/>
            <pc:sldMk cId="3867491759" sldId="264"/>
            <ac:spMk id="23" creationId="{7A5F0580-5EE9-419F-96EE-B6529EF6E7D0}"/>
          </ac:spMkLst>
        </pc:spChg>
        <pc:picChg chg="add mod ord">
          <ac:chgData name="Armin Schneider" userId="4904bfd93c97bef6" providerId="LiveId" clId="{DCCB9824-43A4-4CA0-9919-5E116946C09D}" dt="2021-10-07T22:42:24.839" v="1660" actId="14100"/>
          <ac:picMkLst>
            <pc:docMk/>
            <pc:sldMk cId="3867491759" sldId="264"/>
            <ac:picMk id="5" creationId="{9CD92A7B-01B1-4DF3-B329-84A8F54EFE54}"/>
          </ac:picMkLst>
        </pc:picChg>
        <pc:inkChg chg="add">
          <ac:chgData name="Armin Schneider" userId="4904bfd93c97bef6" providerId="LiveId" clId="{DCCB9824-43A4-4CA0-9919-5E116946C09D}" dt="2021-10-07T22:39:02.723" v="1644" actId="9405"/>
          <ac:inkMkLst>
            <pc:docMk/>
            <pc:sldMk cId="3867491759" sldId="264"/>
            <ac:inkMk id="6" creationId="{6C2D8A42-ADD6-4DEF-846D-98E99174C5BF}"/>
          </ac:inkMkLst>
        </pc:inkChg>
        <pc:cxnChg chg="add del">
          <ac:chgData name="Armin Schneider" userId="4904bfd93c97bef6" providerId="LiveId" clId="{DCCB9824-43A4-4CA0-9919-5E116946C09D}" dt="2021-10-07T22:38:51.404" v="1642" actId="26606"/>
          <ac:cxnSpMkLst>
            <pc:docMk/>
            <pc:sldMk cId="3867491759" sldId="264"/>
            <ac:cxnSpMk id="12" creationId="{67182200-4859-4C8D-BCBB-55B245C28BA3}"/>
          </ac:cxnSpMkLst>
        </pc:cxnChg>
      </pc:sldChg>
      <pc:sldChg chg="new">
        <pc:chgData name="Armin Schneider" userId="4904bfd93c97bef6" providerId="LiveId" clId="{DCCB9824-43A4-4CA0-9919-5E116946C09D}" dt="2021-10-07T18:48:14.292" v="44" actId="680"/>
        <pc:sldMkLst>
          <pc:docMk/>
          <pc:sldMk cId="307878300" sldId="265"/>
        </pc:sldMkLst>
      </pc:sldChg>
      <pc:sldChg chg="addSp modSp add mod modTransition setBg setClrOvrMap">
        <pc:chgData name="Armin Schneider" userId="4904bfd93c97bef6" providerId="LiveId" clId="{DCCB9824-43A4-4CA0-9919-5E116946C09D}" dt="2021-10-07T22:42:47.452" v="1661"/>
        <pc:sldMkLst>
          <pc:docMk/>
          <pc:sldMk cId="2931441483" sldId="265"/>
        </pc:sldMkLst>
        <pc:spChg chg="mod">
          <ac:chgData name="Armin Schneider" userId="4904bfd93c97bef6" providerId="LiveId" clId="{DCCB9824-43A4-4CA0-9919-5E116946C09D}" dt="2021-10-07T22:40:22.973" v="1648" actId="20577"/>
          <ac:spMkLst>
            <pc:docMk/>
            <pc:sldMk cId="2931441483" sldId="265"/>
            <ac:spMk id="2" creationId="{ACE1CB94-56DC-4E82-9BC1-745A9F6E4A52}"/>
          </ac:spMkLst>
        </pc:spChg>
        <pc:spChg chg="mod">
          <ac:chgData name="Armin Schneider" userId="4904bfd93c97bef6" providerId="LiveId" clId="{DCCB9824-43A4-4CA0-9919-5E116946C09D}" dt="2021-10-07T22:40:12.277" v="1646" actId="26606"/>
          <ac:spMkLst>
            <pc:docMk/>
            <pc:sldMk cId="2931441483" sldId="265"/>
            <ac:spMk id="3" creationId="{1309C597-D740-4D51-93E1-D4807F2824C5}"/>
          </ac:spMkLst>
        </pc:spChg>
        <pc:spChg chg="add">
          <ac:chgData name="Armin Schneider" userId="4904bfd93c97bef6" providerId="LiveId" clId="{DCCB9824-43A4-4CA0-9919-5E116946C09D}" dt="2021-10-07T22:40:12.277" v="1646" actId="26606"/>
          <ac:spMkLst>
            <pc:docMk/>
            <pc:sldMk cId="2931441483" sldId="265"/>
            <ac:spMk id="10" creationId="{9AA72BD9-2C5A-4EDC-931F-5AA08EACA0F3}"/>
          </ac:spMkLst>
        </pc:spChg>
        <pc:spChg chg="add">
          <ac:chgData name="Armin Schneider" userId="4904bfd93c97bef6" providerId="LiveId" clId="{DCCB9824-43A4-4CA0-9919-5E116946C09D}" dt="2021-10-07T22:40:12.277" v="1646" actId="26606"/>
          <ac:spMkLst>
            <pc:docMk/>
            <pc:sldMk cId="2931441483" sldId="265"/>
            <ac:spMk id="12" creationId="{DD3981AC-7B61-4947-BCF3-F7AA7FA385B9}"/>
          </ac:spMkLst>
        </pc:spChg>
        <pc:spChg chg="add">
          <ac:chgData name="Armin Schneider" userId="4904bfd93c97bef6" providerId="LiveId" clId="{DCCB9824-43A4-4CA0-9919-5E116946C09D}" dt="2021-10-07T22:40:12.277" v="1646" actId="26606"/>
          <ac:spMkLst>
            <pc:docMk/>
            <pc:sldMk cId="2931441483" sldId="265"/>
            <ac:spMk id="14" creationId="{55D4142C-5077-457F-A6AD-3FECFDB39685}"/>
          </ac:spMkLst>
        </pc:spChg>
        <pc:spChg chg="add">
          <ac:chgData name="Armin Schneider" userId="4904bfd93c97bef6" providerId="LiveId" clId="{DCCB9824-43A4-4CA0-9919-5E116946C09D}" dt="2021-10-07T22:40:12.277" v="1646" actId="26606"/>
          <ac:spMkLst>
            <pc:docMk/>
            <pc:sldMk cId="2931441483" sldId="265"/>
            <ac:spMk id="16" creationId="{7A5F0580-5EE9-419F-96EE-B6529EF6E7D0}"/>
          </ac:spMkLst>
        </pc:spChg>
        <pc:picChg chg="add mod ord">
          <ac:chgData name="Armin Schneider" userId="4904bfd93c97bef6" providerId="LiveId" clId="{DCCB9824-43A4-4CA0-9919-5E116946C09D}" dt="2021-10-07T22:42:19.470" v="1659" actId="14100"/>
          <ac:picMkLst>
            <pc:docMk/>
            <pc:sldMk cId="2931441483" sldId="265"/>
            <ac:picMk id="5" creationId="{8561BC4F-B973-41B4-A174-781FBC297C03}"/>
          </ac:picMkLst>
        </pc:picChg>
        <pc:inkChg chg="add">
          <ac:chgData name="Armin Schneider" userId="4904bfd93c97bef6" providerId="LiveId" clId="{DCCB9824-43A4-4CA0-9919-5E116946C09D}" dt="2021-10-07T22:40:17.201" v="1647" actId="9405"/>
          <ac:inkMkLst>
            <pc:docMk/>
            <pc:sldMk cId="2931441483" sldId="265"/>
            <ac:inkMk id="6" creationId="{F0E03ECE-6085-4092-917F-FA19AC06BFCB}"/>
          </ac:inkMkLst>
        </pc:inkChg>
      </pc:sldChg>
      <pc:sldChg chg="add del">
        <pc:chgData name="Armin Schneider" userId="4904bfd93c97bef6" providerId="LiveId" clId="{DCCB9824-43A4-4CA0-9919-5E116946C09D}" dt="2021-10-07T18:52:22.232" v="105" actId="47"/>
        <pc:sldMkLst>
          <pc:docMk/>
          <pc:sldMk cId="431887385" sldId="266"/>
        </pc:sldMkLst>
      </pc:sldChg>
      <pc:sldChg chg="addSp modSp add mod modTransition setBg setClrOvrMap">
        <pc:chgData name="Armin Schneider" userId="4904bfd93c97bef6" providerId="LiveId" clId="{DCCB9824-43A4-4CA0-9919-5E116946C09D}" dt="2021-10-07T22:42:49.253" v="1662"/>
        <pc:sldMkLst>
          <pc:docMk/>
          <pc:sldMk cId="2469342057" sldId="266"/>
        </pc:sldMkLst>
        <pc:spChg chg="mod">
          <ac:chgData name="Armin Schneider" userId="4904bfd93c97bef6" providerId="LiveId" clId="{DCCB9824-43A4-4CA0-9919-5E116946C09D}" dt="2021-10-07T22:40:51.880" v="1654" actId="20577"/>
          <ac:spMkLst>
            <pc:docMk/>
            <pc:sldMk cId="2469342057" sldId="266"/>
            <ac:spMk id="2" creationId="{59A6310D-08DC-43CB-9F9A-9AB08E308416}"/>
          </ac:spMkLst>
        </pc:spChg>
        <pc:spChg chg="mod">
          <ac:chgData name="Armin Schneider" userId="4904bfd93c97bef6" providerId="LiveId" clId="{DCCB9824-43A4-4CA0-9919-5E116946C09D}" dt="2021-10-07T22:40:39.905" v="1652" actId="26606"/>
          <ac:spMkLst>
            <pc:docMk/>
            <pc:sldMk cId="2469342057" sldId="266"/>
            <ac:spMk id="3" creationId="{C305FB08-728D-4246-A591-E946B94A80EF}"/>
          </ac:spMkLst>
        </pc:spChg>
        <pc:spChg chg="add">
          <ac:chgData name="Armin Schneider" userId="4904bfd93c97bef6" providerId="LiveId" clId="{DCCB9824-43A4-4CA0-9919-5E116946C09D}" dt="2021-10-07T22:40:39.905" v="1652" actId="26606"/>
          <ac:spMkLst>
            <pc:docMk/>
            <pc:sldMk cId="2469342057" sldId="266"/>
            <ac:spMk id="10" creationId="{9AA72BD9-2C5A-4EDC-931F-5AA08EACA0F3}"/>
          </ac:spMkLst>
        </pc:spChg>
        <pc:spChg chg="add">
          <ac:chgData name="Armin Schneider" userId="4904bfd93c97bef6" providerId="LiveId" clId="{DCCB9824-43A4-4CA0-9919-5E116946C09D}" dt="2021-10-07T22:40:39.905" v="1652" actId="26606"/>
          <ac:spMkLst>
            <pc:docMk/>
            <pc:sldMk cId="2469342057" sldId="266"/>
            <ac:spMk id="12" creationId="{DD3981AC-7B61-4947-BCF3-F7AA7FA385B9}"/>
          </ac:spMkLst>
        </pc:spChg>
        <pc:spChg chg="add">
          <ac:chgData name="Armin Schneider" userId="4904bfd93c97bef6" providerId="LiveId" clId="{DCCB9824-43A4-4CA0-9919-5E116946C09D}" dt="2021-10-07T22:40:39.905" v="1652" actId="26606"/>
          <ac:spMkLst>
            <pc:docMk/>
            <pc:sldMk cId="2469342057" sldId="266"/>
            <ac:spMk id="14" creationId="{55D4142C-5077-457F-A6AD-3FECFDB39685}"/>
          </ac:spMkLst>
        </pc:spChg>
        <pc:spChg chg="add">
          <ac:chgData name="Armin Schneider" userId="4904bfd93c97bef6" providerId="LiveId" clId="{DCCB9824-43A4-4CA0-9919-5E116946C09D}" dt="2021-10-07T22:40:39.905" v="1652" actId="26606"/>
          <ac:spMkLst>
            <pc:docMk/>
            <pc:sldMk cId="2469342057" sldId="266"/>
            <ac:spMk id="16" creationId="{7A5F0580-5EE9-419F-96EE-B6529EF6E7D0}"/>
          </ac:spMkLst>
        </pc:spChg>
        <pc:picChg chg="add mod ord">
          <ac:chgData name="Armin Schneider" userId="4904bfd93c97bef6" providerId="LiveId" clId="{DCCB9824-43A4-4CA0-9919-5E116946C09D}" dt="2021-10-07T22:40:39.905" v="1652" actId="26606"/>
          <ac:picMkLst>
            <pc:docMk/>
            <pc:sldMk cId="2469342057" sldId="266"/>
            <ac:picMk id="5" creationId="{355B1A3F-034E-48F4-A591-55CBBDA7A4C5}"/>
          </ac:picMkLst>
        </pc:picChg>
        <pc:inkChg chg="add">
          <ac:chgData name="Armin Schneider" userId="4904bfd93c97bef6" providerId="LiveId" clId="{DCCB9824-43A4-4CA0-9919-5E116946C09D}" dt="2021-10-07T22:40:45.706" v="1653" actId="9405"/>
          <ac:inkMkLst>
            <pc:docMk/>
            <pc:sldMk cId="2469342057" sldId="266"/>
            <ac:inkMk id="6" creationId="{2EE8FE03-2BB7-41D7-8ACA-D06A27F4E5E8}"/>
          </ac:inkMkLst>
        </pc:inkChg>
      </pc:sldChg>
      <pc:sldChg chg="add del">
        <pc:chgData name="Armin Schneider" userId="4904bfd93c97bef6" providerId="LiveId" clId="{DCCB9824-43A4-4CA0-9919-5E116946C09D}" dt="2021-10-07T18:52:26.268" v="106" actId="47"/>
        <pc:sldMkLst>
          <pc:docMk/>
          <pc:sldMk cId="2344949988" sldId="267"/>
        </pc:sldMkLst>
      </pc:sldChg>
      <pc:sldChg chg="add del">
        <pc:chgData name="Armin Schneider" userId="4904bfd93c97bef6" providerId="LiveId" clId="{DCCB9824-43A4-4CA0-9919-5E116946C09D}" dt="2021-10-07T18:52:15.699" v="103" actId="47"/>
        <pc:sldMkLst>
          <pc:docMk/>
          <pc:sldMk cId="1793566760" sldId="268"/>
        </pc:sldMkLst>
      </pc:sldChg>
      <pc:sldChg chg="add del">
        <pc:chgData name="Armin Schneider" userId="4904bfd93c97bef6" providerId="LiveId" clId="{DCCB9824-43A4-4CA0-9919-5E116946C09D}" dt="2021-10-07T18:52:14.567" v="102" actId="47"/>
        <pc:sldMkLst>
          <pc:docMk/>
          <pc:sldMk cId="556099863" sldId="269"/>
        </pc:sldMkLst>
      </pc:sldChg>
      <pc:sldChg chg="addSp delSp modSp add mod modTransition setBg setClrOvrMap">
        <pc:chgData name="Armin Schneider" userId="4904bfd93c97bef6" providerId="LiveId" clId="{DCCB9824-43A4-4CA0-9919-5E116946C09D}" dt="2021-10-07T22:52:43.819" v="1829" actId="9405"/>
        <pc:sldMkLst>
          <pc:docMk/>
          <pc:sldMk cId="220604496" sldId="270"/>
        </pc:sldMkLst>
        <pc:spChg chg="mod">
          <ac:chgData name="Armin Schneider" userId="4904bfd93c97bef6" providerId="LiveId" clId="{DCCB9824-43A4-4CA0-9919-5E116946C09D}" dt="2021-10-07T22:51:47.555" v="1804" actId="26606"/>
          <ac:spMkLst>
            <pc:docMk/>
            <pc:sldMk cId="220604496" sldId="270"/>
            <ac:spMk id="2" creationId="{98BDB351-FF3E-44CA-9362-194BB9A007D4}"/>
          </ac:spMkLst>
        </pc:spChg>
        <pc:spChg chg="mod">
          <ac:chgData name="Armin Schneider" userId="4904bfd93c97bef6" providerId="LiveId" clId="{DCCB9824-43A4-4CA0-9919-5E116946C09D}" dt="2021-10-07T22:51:47.555" v="1804" actId="26606"/>
          <ac:spMkLst>
            <pc:docMk/>
            <pc:sldMk cId="220604496" sldId="270"/>
            <ac:spMk id="3" creationId="{6ED4E27D-AFC9-498A-B773-FB045EAF4C75}"/>
          </ac:spMkLst>
        </pc:spChg>
        <pc:spChg chg="add del">
          <ac:chgData name="Armin Schneider" userId="4904bfd93c97bef6" providerId="LiveId" clId="{DCCB9824-43A4-4CA0-9919-5E116946C09D}" dt="2021-10-07T22:51:47.089" v="1801" actId="26606"/>
          <ac:spMkLst>
            <pc:docMk/>
            <pc:sldMk cId="220604496" sldId="270"/>
            <ac:spMk id="10" creationId="{9AA72BD9-2C5A-4EDC-931F-5AA08EACA0F3}"/>
          </ac:spMkLst>
        </pc:spChg>
        <pc:spChg chg="add del">
          <ac:chgData name="Armin Schneider" userId="4904bfd93c97bef6" providerId="LiveId" clId="{DCCB9824-43A4-4CA0-9919-5E116946C09D}" dt="2021-10-07T22:51:47.089" v="1801" actId="26606"/>
          <ac:spMkLst>
            <pc:docMk/>
            <pc:sldMk cId="220604496" sldId="270"/>
            <ac:spMk id="12" creationId="{DD3981AC-7B61-4947-BCF3-F7AA7FA385B9}"/>
          </ac:spMkLst>
        </pc:spChg>
        <pc:spChg chg="add del">
          <ac:chgData name="Armin Schneider" userId="4904bfd93c97bef6" providerId="LiveId" clId="{DCCB9824-43A4-4CA0-9919-5E116946C09D}" dt="2021-10-07T22:51:47.089" v="1801" actId="26606"/>
          <ac:spMkLst>
            <pc:docMk/>
            <pc:sldMk cId="220604496" sldId="270"/>
            <ac:spMk id="14" creationId="{55D4142C-5077-457F-A6AD-3FECFDB39685}"/>
          </ac:spMkLst>
        </pc:spChg>
        <pc:spChg chg="add del">
          <ac:chgData name="Armin Schneider" userId="4904bfd93c97bef6" providerId="LiveId" clId="{DCCB9824-43A4-4CA0-9919-5E116946C09D}" dt="2021-10-07T22:51:47.089" v="1801" actId="26606"/>
          <ac:spMkLst>
            <pc:docMk/>
            <pc:sldMk cId="220604496" sldId="270"/>
            <ac:spMk id="16" creationId="{7A5F0580-5EE9-419F-96EE-B6529EF6E7D0}"/>
          </ac:spMkLst>
        </pc:spChg>
        <pc:spChg chg="add del">
          <ac:chgData name="Armin Schneider" userId="4904bfd93c97bef6" providerId="LiveId" clId="{DCCB9824-43A4-4CA0-9919-5E116946C09D}" dt="2021-10-07T22:51:47.541" v="1803" actId="26606"/>
          <ac:spMkLst>
            <pc:docMk/>
            <pc:sldMk cId="220604496" sldId="270"/>
            <ac:spMk id="18" creationId="{C3D6EC93-F369-413E-AA67-5D4104161046}"/>
          </ac:spMkLst>
        </pc:spChg>
        <pc:spChg chg="add">
          <ac:chgData name="Armin Schneider" userId="4904bfd93c97bef6" providerId="LiveId" clId="{DCCB9824-43A4-4CA0-9919-5E116946C09D}" dt="2021-10-07T22:51:47.555" v="1804" actId="26606"/>
          <ac:spMkLst>
            <pc:docMk/>
            <pc:sldMk cId="220604496" sldId="270"/>
            <ac:spMk id="22" creationId="{9AA72BD9-2C5A-4EDC-931F-5AA08EACA0F3}"/>
          </ac:spMkLst>
        </pc:spChg>
        <pc:spChg chg="add">
          <ac:chgData name="Armin Schneider" userId="4904bfd93c97bef6" providerId="LiveId" clId="{DCCB9824-43A4-4CA0-9919-5E116946C09D}" dt="2021-10-07T22:51:47.555" v="1804" actId="26606"/>
          <ac:spMkLst>
            <pc:docMk/>
            <pc:sldMk cId="220604496" sldId="270"/>
            <ac:spMk id="23" creationId="{DD3981AC-7B61-4947-BCF3-F7AA7FA385B9}"/>
          </ac:spMkLst>
        </pc:spChg>
        <pc:spChg chg="add">
          <ac:chgData name="Armin Schneider" userId="4904bfd93c97bef6" providerId="LiveId" clId="{DCCB9824-43A4-4CA0-9919-5E116946C09D}" dt="2021-10-07T22:51:47.555" v="1804" actId="26606"/>
          <ac:spMkLst>
            <pc:docMk/>
            <pc:sldMk cId="220604496" sldId="270"/>
            <ac:spMk id="24" creationId="{55D4142C-5077-457F-A6AD-3FECFDB39685}"/>
          </ac:spMkLst>
        </pc:spChg>
        <pc:spChg chg="add">
          <ac:chgData name="Armin Schneider" userId="4904bfd93c97bef6" providerId="LiveId" clId="{DCCB9824-43A4-4CA0-9919-5E116946C09D}" dt="2021-10-07T22:51:47.555" v="1804" actId="26606"/>
          <ac:spMkLst>
            <pc:docMk/>
            <pc:sldMk cId="220604496" sldId="270"/>
            <ac:spMk id="25" creationId="{7A5F0580-5EE9-419F-96EE-B6529EF6E7D0}"/>
          </ac:spMkLst>
        </pc:spChg>
        <pc:grpChg chg="add del">
          <ac:chgData name="Armin Schneider" userId="4904bfd93c97bef6" providerId="LiveId" clId="{DCCB9824-43A4-4CA0-9919-5E116946C09D}" dt="2021-10-07T22:51:47.541" v="1803" actId="26606"/>
          <ac:grpSpMkLst>
            <pc:docMk/>
            <pc:sldMk cId="220604496" sldId="270"/>
            <ac:grpSpMk id="19" creationId="{4EA04677-6B2C-40F4-975C-ED9196552771}"/>
          </ac:grpSpMkLst>
        </pc:grpChg>
        <pc:picChg chg="add mod ord">
          <ac:chgData name="Armin Schneider" userId="4904bfd93c97bef6" providerId="LiveId" clId="{DCCB9824-43A4-4CA0-9919-5E116946C09D}" dt="2021-10-07T22:51:47.555" v="1804" actId="26606"/>
          <ac:picMkLst>
            <pc:docMk/>
            <pc:sldMk cId="220604496" sldId="270"/>
            <ac:picMk id="5" creationId="{626968F2-021C-4786-8340-5BB11A0AC7B1}"/>
          </ac:picMkLst>
        </pc:picChg>
        <pc:inkChg chg="add">
          <ac:chgData name="Armin Schneider" userId="4904bfd93c97bef6" providerId="LiveId" clId="{DCCB9824-43A4-4CA0-9919-5E116946C09D}" dt="2021-10-07T22:52:43.819" v="1829" actId="9405"/>
          <ac:inkMkLst>
            <pc:docMk/>
            <pc:sldMk cId="220604496" sldId="270"/>
            <ac:inkMk id="6" creationId="{DDAF62FF-2EB2-4F5B-A756-3B3E8F73740D}"/>
          </ac:inkMkLst>
        </pc:inkChg>
      </pc:sldChg>
      <pc:sldChg chg="add del">
        <pc:chgData name="Armin Schneider" userId="4904bfd93c97bef6" providerId="LiveId" clId="{DCCB9824-43A4-4CA0-9919-5E116946C09D}" dt="2021-10-07T18:52:11.529" v="101" actId="47"/>
        <pc:sldMkLst>
          <pc:docMk/>
          <pc:sldMk cId="1107488817" sldId="270"/>
        </pc:sldMkLst>
      </pc:sldChg>
      <pc:sldChg chg="addSp delSp modSp add mod modTransition setBg setClrOvrMap">
        <pc:chgData name="Armin Schneider" userId="4904bfd93c97bef6" providerId="LiveId" clId="{DCCB9824-43A4-4CA0-9919-5E116946C09D}" dt="2021-10-07T22:58:03.176" v="1843"/>
        <pc:sldMkLst>
          <pc:docMk/>
          <pc:sldMk cId="1516422210" sldId="271"/>
        </pc:sldMkLst>
        <pc:spChg chg="mod">
          <ac:chgData name="Armin Schneider" userId="4904bfd93c97bef6" providerId="LiveId" clId="{DCCB9824-43A4-4CA0-9919-5E116946C09D}" dt="2021-10-07T22:52:31.625" v="1828" actId="26606"/>
          <ac:spMkLst>
            <pc:docMk/>
            <pc:sldMk cId="1516422210" sldId="271"/>
            <ac:spMk id="2" creationId="{0CC9F28C-83D2-481B-A74F-3C200C11540C}"/>
          </ac:spMkLst>
        </pc:spChg>
        <pc:spChg chg="del">
          <ac:chgData name="Armin Schneider" userId="4904bfd93c97bef6" providerId="LiveId" clId="{DCCB9824-43A4-4CA0-9919-5E116946C09D}" dt="2021-10-07T22:52:15.288" v="1824" actId="478"/>
          <ac:spMkLst>
            <pc:docMk/>
            <pc:sldMk cId="1516422210" sldId="271"/>
            <ac:spMk id="3" creationId="{35D177B7-6997-4A42-9496-72DEAFC59816}"/>
          </ac:spMkLst>
        </pc:spChg>
        <pc:spChg chg="add del mod">
          <ac:chgData name="Armin Schneider" userId="4904bfd93c97bef6" providerId="LiveId" clId="{DCCB9824-43A4-4CA0-9919-5E116946C09D}" dt="2021-10-07T22:52:16.952" v="1825" actId="478"/>
          <ac:spMkLst>
            <pc:docMk/>
            <pc:sldMk cId="1516422210" sldId="271"/>
            <ac:spMk id="7" creationId="{0B25D0E6-4EFE-424A-A769-FD4D726A2679}"/>
          </ac:spMkLst>
        </pc:spChg>
        <pc:spChg chg="add del">
          <ac:chgData name="Armin Schneider" userId="4904bfd93c97bef6" providerId="LiveId" clId="{DCCB9824-43A4-4CA0-9919-5E116946C09D}" dt="2021-10-07T22:52:31.609" v="1827" actId="26606"/>
          <ac:spMkLst>
            <pc:docMk/>
            <pc:sldMk cId="1516422210" sldId="271"/>
            <ac:spMk id="10" creationId="{8537B233-9CDD-4A90-AABB-A8963DEE4FBC}"/>
          </ac:spMkLst>
        </pc:spChg>
        <pc:spChg chg="add">
          <ac:chgData name="Armin Schneider" userId="4904bfd93c97bef6" providerId="LiveId" clId="{DCCB9824-43A4-4CA0-9919-5E116946C09D}" dt="2021-10-07T22:52:31.625" v="1828" actId="26606"/>
          <ac:spMkLst>
            <pc:docMk/>
            <pc:sldMk cId="1516422210" sldId="271"/>
            <ac:spMk id="14" creationId="{38C3DB02-606C-40EC-8381-7A29A1ADFAE7}"/>
          </ac:spMkLst>
        </pc:spChg>
        <pc:spChg chg="add">
          <ac:chgData name="Armin Schneider" userId="4904bfd93c97bef6" providerId="LiveId" clId="{DCCB9824-43A4-4CA0-9919-5E116946C09D}" dt="2021-10-07T22:52:31.625" v="1828" actId="26606"/>
          <ac:spMkLst>
            <pc:docMk/>
            <pc:sldMk cId="1516422210" sldId="271"/>
            <ac:spMk id="15" creationId="{C6B158B5-50B5-4927-A367-7C9F3AFE5DCB}"/>
          </ac:spMkLst>
        </pc:spChg>
        <pc:spChg chg="add">
          <ac:chgData name="Armin Schneider" userId="4904bfd93c97bef6" providerId="LiveId" clId="{DCCB9824-43A4-4CA0-9919-5E116946C09D}" dt="2021-10-07T22:52:31.625" v="1828" actId="26606"/>
          <ac:spMkLst>
            <pc:docMk/>
            <pc:sldMk cId="1516422210" sldId="271"/>
            <ac:spMk id="16" creationId="{B01367A3-F670-4BD9-9972-F7E97FC227ED}"/>
          </ac:spMkLst>
        </pc:spChg>
        <pc:picChg chg="add mod">
          <ac:chgData name="Armin Schneider" userId="4904bfd93c97bef6" providerId="LiveId" clId="{DCCB9824-43A4-4CA0-9919-5E116946C09D}" dt="2021-10-07T22:52:31.625" v="1828" actId="26606"/>
          <ac:picMkLst>
            <pc:docMk/>
            <pc:sldMk cId="1516422210" sldId="271"/>
            <ac:picMk id="5" creationId="{541B39BD-5117-4A17-AC26-4F4D552B8D10}"/>
          </ac:picMkLst>
        </pc:picChg>
        <pc:cxnChg chg="add del">
          <ac:chgData name="Armin Schneider" userId="4904bfd93c97bef6" providerId="LiveId" clId="{DCCB9824-43A4-4CA0-9919-5E116946C09D}" dt="2021-10-07T22:52:31.609" v="1827" actId="26606"/>
          <ac:cxnSpMkLst>
            <pc:docMk/>
            <pc:sldMk cId="1516422210" sldId="271"/>
            <ac:cxnSpMk id="12" creationId="{040575EE-C594-4566-BC00-663004E52AB5}"/>
          </ac:cxnSpMkLst>
        </pc:cxnChg>
      </pc:sldChg>
      <pc:sldChg chg="add del">
        <pc:chgData name="Armin Schneider" userId="4904bfd93c97bef6" providerId="LiveId" clId="{DCCB9824-43A4-4CA0-9919-5E116946C09D}" dt="2021-10-07T18:52:18.839" v="104" actId="47"/>
        <pc:sldMkLst>
          <pc:docMk/>
          <pc:sldMk cId="4118406537" sldId="271"/>
        </pc:sldMkLst>
      </pc:sldChg>
      <pc:sldChg chg="addSp delSp modSp add mod modTransition setBg setClrOvrMap">
        <pc:chgData name="Armin Schneider" userId="4904bfd93c97bef6" providerId="LiveId" clId="{DCCB9824-43A4-4CA0-9919-5E116946C09D}" dt="2021-10-07T22:55:45.811" v="1842" actId="26606"/>
        <pc:sldMkLst>
          <pc:docMk/>
          <pc:sldMk cId="2035582484" sldId="272"/>
        </pc:sldMkLst>
        <pc:spChg chg="mod ord">
          <ac:chgData name="Armin Schneider" userId="4904bfd93c97bef6" providerId="LiveId" clId="{DCCB9824-43A4-4CA0-9919-5E116946C09D}" dt="2021-10-07T22:55:45.811" v="1842" actId="26606"/>
          <ac:spMkLst>
            <pc:docMk/>
            <pc:sldMk cId="2035582484" sldId="272"/>
            <ac:spMk id="2" creationId="{3BE68BE9-7232-4E19-9BEF-8C3C9E55534D}"/>
          </ac:spMkLst>
        </pc:spChg>
        <pc:spChg chg="mod ord">
          <ac:chgData name="Armin Schneider" userId="4904bfd93c97bef6" providerId="LiveId" clId="{DCCB9824-43A4-4CA0-9919-5E116946C09D}" dt="2021-10-07T22:55:45.811" v="1842" actId="26606"/>
          <ac:spMkLst>
            <pc:docMk/>
            <pc:sldMk cId="2035582484" sldId="272"/>
            <ac:spMk id="3" creationId="{EBC3FCA8-7585-4F9B-AD46-C50D74452696}"/>
          </ac:spMkLst>
        </pc:spChg>
        <pc:spChg chg="add del">
          <ac:chgData name="Armin Schneider" userId="4904bfd93c97bef6" providerId="LiveId" clId="{DCCB9824-43A4-4CA0-9919-5E116946C09D}" dt="2021-10-07T22:55:09.814" v="1837" actId="26606"/>
          <ac:spMkLst>
            <pc:docMk/>
            <pc:sldMk cId="2035582484" sldId="272"/>
            <ac:spMk id="12" creationId="{5A0118C5-4F8D-4CF4-BADD-53FEACC6C42A}"/>
          </ac:spMkLst>
        </pc:spChg>
        <pc:spChg chg="add del">
          <ac:chgData name="Armin Schneider" userId="4904bfd93c97bef6" providerId="LiveId" clId="{DCCB9824-43A4-4CA0-9919-5E116946C09D}" dt="2021-10-07T22:55:09.814" v="1837" actId="26606"/>
          <ac:spMkLst>
            <pc:docMk/>
            <pc:sldMk cId="2035582484" sldId="272"/>
            <ac:spMk id="22" creationId="{CAEBFCD5-5356-4326-8D39-8235A46CD7B2}"/>
          </ac:spMkLst>
        </pc:spChg>
        <pc:spChg chg="add del">
          <ac:chgData name="Armin Schneider" userId="4904bfd93c97bef6" providerId="LiveId" clId="{DCCB9824-43A4-4CA0-9919-5E116946C09D}" dt="2021-10-07T22:55:38.732" v="1841" actId="26606"/>
          <ac:spMkLst>
            <pc:docMk/>
            <pc:sldMk cId="2035582484" sldId="272"/>
            <ac:spMk id="39" creationId="{DC14B3F1-8CC5-4623-94B0-4445E3775D41}"/>
          </ac:spMkLst>
        </pc:spChg>
        <pc:spChg chg="add del">
          <ac:chgData name="Armin Schneider" userId="4904bfd93c97bef6" providerId="LiveId" clId="{DCCB9824-43A4-4CA0-9919-5E116946C09D}" dt="2021-10-07T22:55:38.702" v="1840" actId="26606"/>
          <ac:spMkLst>
            <pc:docMk/>
            <pc:sldMk cId="2035582484" sldId="272"/>
            <ac:spMk id="45" creationId="{35C956CA-A8FB-4F91-A258-FBE459CD99FC}"/>
          </ac:spMkLst>
        </pc:spChg>
        <pc:spChg chg="add del">
          <ac:chgData name="Armin Schneider" userId="4904bfd93c97bef6" providerId="LiveId" clId="{DCCB9824-43A4-4CA0-9919-5E116946C09D}" dt="2021-10-07T22:55:38.702" v="1840" actId="26606"/>
          <ac:spMkLst>
            <pc:docMk/>
            <pc:sldMk cId="2035582484" sldId="272"/>
            <ac:spMk id="47" creationId="{70A48D59-8581-41F7-B529-F4617FE07A9A}"/>
          </ac:spMkLst>
        </pc:spChg>
        <pc:spChg chg="add del">
          <ac:chgData name="Armin Schneider" userId="4904bfd93c97bef6" providerId="LiveId" clId="{DCCB9824-43A4-4CA0-9919-5E116946C09D}" dt="2021-10-07T22:55:45.811" v="1842" actId="26606"/>
          <ac:spMkLst>
            <pc:docMk/>
            <pc:sldMk cId="2035582484" sldId="272"/>
            <ac:spMk id="51" creationId="{B95B9BA8-1D69-4796-85F5-B6D0BD52354B}"/>
          </ac:spMkLst>
        </pc:spChg>
        <pc:spChg chg="add">
          <ac:chgData name="Armin Schneider" userId="4904bfd93c97bef6" providerId="LiveId" clId="{DCCB9824-43A4-4CA0-9919-5E116946C09D}" dt="2021-10-07T22:55:45.811" v="1842" actId="26606"/>
          <ac:spMkLst>
            <pc:docMk/>
            <pc:sldMk cId="2035582484" sldId="272"/>
            <ac:spMk id="58" creationId="{2C394A29-FB96-4573-9568-DADA00F59858}"/>
          </ac:spMkLst>
        </pc:spChg>
        <pc:grpChg chg="add del">
          <ac:chgData name="Armin Schneider" userId="4904bfd93c97bef6" providerId="LiveId" clId="{DCCB9824-43A4-4CA0-9919-5E116946C09D}" dt="2021-10-07T22:55:09.814" v="1837" actId="26606"/>
          <ac:grpSpMkLst>
            <pc:docMk/>
            <pc:sldMk cId="2035582484" sldId="272"/>
            <ac:grpSpMk id="14" creationId="{6B67BE95-96EF-433C-9F29-B0732AA6B6AC}"/>
          </ac:grpSpMkLst>
        </pc:grpChg>
        <pc:grpChg chg="add del">
          <ac:chgData name="Armin Schneider" userId="4904bfd93c97bef6" providerId="LiveId" clId="{DCCB9824-43A4-4CA0-9919-5E116946C09D}" dt="2021-10-07T22:55:09.814" v="1837" actId="26606"/>
          <ac:grpSpMkLst>
            <pc:docMk/>
            <pc:sldMk cId="2035582484" sldId="272"/>
            <ac:grpSpMk id="18" creationId="{5983D416-45F1-46D1-ACDB-D653B2E43456}"/>
          </ac:grpSpMkLst>
        </pc:grpChg>
        <pc:grpChg chg="add del">
          <ac:chgData name="Armin Schneider" userId="4904bfd93c97bef6" providerId="LiveId" clId="{DCCB9824-43A4-4CA0-9919-5E116946C09D}" dt="2021-10-07T22:55:09.814" v="1837" actId="26606"/>
          <ac:grpSpMkLst>
            <pc:docMk/>
            <pc:sldMk cId="2035582484" sldId="272"/>
            <ac:grpSpMk id="24" creationId="{D6E8B984-55B9-4A62-A043-997D00F0AE09}"/>
          </ac:grpSpMkLst>
        </pc:grpChg>
        <pc:grpChg chg="add del">
          <ac:chgData name="Armin Schneider" userId="4904bfd93c97bef6" providerId="LiveId" clId="{DCCB9824-43A4-4CA0-9919-5E116946C09D}" dt="2021-10-07T22:55:45.811" v="1842" actId="26606"/>
          <ac:grpSpMkLst>
            <pc:docMk/>
            <pc:sldMk cId="2035582484" sldId="272"/>
            <ac:grpSpMk id="52" creationId="{364A290D-B7BC-40B4-AB97-0C801BCCE267}"/>
          </ac:grpSpMkLst>
        </pc:grpChg>
        <pc:grpChg chg="add">
          <ac:chgData name="Armin Schneider" userId="4904bfd93c97bef6" providerId="LiveId" clId="{DCCB9824-43A4-4CA0-9919-5E116946C09D}" dt="2021-10-07T22:55:45.811" v="1842" actId="26606"/>
          <ac:grpSpMkLst>
            <pc:docMk/>
            <pc:sldMk cId="2035582484" sldId="272"/>
            <ac:grpSpMk id="60" creationId="{5FA2CA5F-1362-4803-A687-3BE653703D3F}"/>
          </ac:grpSpMkLst>
        </pc:grpChg>
        <pc:picChg chg="add mod ord">
          <ac:chgData name="Armin Schneider" userId="4904bfd93c97bef6" providerId="LiveId" clId="{DCCB9824-43A4-4CA0-9919-5E116946C09D}" dt="2021-10-07T22:55:45.811" v="1842" actId="26606"/>
          <ac:picMkLst>
            <pc:docMk/>
            <pc:sldMk cId="2035582484" sldId="272"/>
            <ac:picMk id="5" creationId="{63707B52-416C-45BE-8795-14A797015296}"/>
          </ac:picMkLst>
        </pc:picChg>
        <pc:picChg chg="add mod">
          <ac:chgData name="Armin Schneider" userId="4904bfd93c97bef6" providerId="LiveId" clId="{DCCB9824-43A4-4CA0-9919-5E116946C09D}" dt="2021-10-07T22:55:45.811" v="1842" actId="26606"/>
          <ac:picMkLst>
            <pc:docMk/>
            <pc:sldMk cId="2035582484" sldId="272"/>
            <ac:picMk id="7" creationId="{76FDAFC1-0968-40F4-95AA-C503C9AB20D7}"/>
          </ac:picMkLst>
        </pc:picChg>
        <pc:cxnChg chg="add del">
          <ac:chgData name="Armin Schneider" userId="4904bfd93c97bef6" providerId="LiveId" clId="{DCCB9824-43A4-4CA0-9919-5E116946C09D}" dt="2021-10-07T22:55:38.732" v="1841" actId="26606"/>
          <ac:cxnSpMkLst>
            <pc:docMk/>
            <pc:sldMk cId="2035582484" sldId="272"/>
            <ac:cxnSpMk id="40" creationId="{B8EC0F70-6AFD-45BE-8F70-52888FC304F7}"/>
          </ac:cxnSpMkLst>
        </pc:cxnChg>
        <pc:cxnChg chg="add del">
          <ac:chgData name="Armin Schneider" userId="4904bfd93c97bef6" providerId="LiveId" clId="{DCCB9824-43A4-4CA0-9919-5E116946C09D}" dt="2021-10-07T22:55:38.702" v="1840" actId="26606"/>
          <ac:cxnSpMkLst>
            <pc:docMk/>
            <pc:sldMk cId="2035582484" sldId="272"/>
            <ac:cxnSpMk id="49" creationId="{967F2066-0253-4771-A5F6-68111E1FE832}"/>
          </ac:cxnSpMkLst>
        </pc:cxnChg>
      </pc:sldChg>
      <pc:sldChg chg="add del">
        <pc:chgData name="Armin Schneider" userId="4904bfd93c97bef6" providerId="LiveId" clId="{DCCB9824-43A4-4CA0-9919-5E116946C09D}" dt="2021-10-07T20:04:34.050" v="850" actId="47"/>
        <pc:sldMkLst>
          <pc:docMk/>
          <pc:sldMk cId="3031126680" sldId="272"/>
        </pc:sldMkLst>
      </pc:sldChg>
      <pc:sldChg chg="add del">
        <pc:chgData name="Armin Schneider" userId="4904bfd93c97bef6" providerId="LiveId" clId="{DCCB9824-43A4-4CA0-9919-5E116946C09D}" dt="2021-10-07T20:04:36.390" v="851" actId="47"/>
        <pc:sldMkLst>
          <pc:docMk/>
          <pc:sldMk cId="361212133" sldId="273"/>
        </pc:sldMkLst>
      </pc:sldChg>
      <pc:sldChg chg="add del">
        <pc:chgData name="Armin Schneider" userId="4904bfd93c97bef6" providerId="LiveId" clId="{DCCB9824-43A4-4CA0-9919-5E116946C09D}" dt="2021-10-07T20:04:37.849" v="852" actId="47"/>
        <pc:sldMkLst>
          <pc:docMk/>
          <pc:sldMk cId="175252486" sldId="274"/>
        </pc:sldMkLst>
      </pc:sldChg>
      <pc:sldChg chg="add del">
        <pc:chgData name="Armin Schneider" userId="4904bfd93c97bef6" providerId="LiveId" clId="{DCCB9824-43A4-4CA0-9919-5E116946C09D}" dt="2021-10-07T20:04:39.057" v="853" actId="47"/>
        <pc:sldMkLst>
          <pc:docMk/>
          <pc:sldMk cId="2402565570" sldId="275"/>
        </pc:sldMkLst>
      </pc:sldChg>
      <pc:sldChg chg="add del">
        <pc:chgData name="Armin Schneider" userId="4904bfd93c97bef6" providerId="LiveId" clId="{DCCB9824-43A4-4CA0-9919-5E116946C09D}" dt="2021-10-07T18:56:27.606" v="127" actId="47"/>
        <pc:sldMkLst>
          <pc:docMk/>
          <pc:sldMk cId="2039643661" sldId="276"/>
        </pc:sldMkLst>
      </pc:sldChg>
      <pc:sldChg chg="add del">
        <pc:chgData name="Armin Schneider" userId="4904bfd93c97bef6" providerId="LiveId" clId="{DCCB9824-43A4-4CA0-9919-5E116946C09D}" dt="2021-10-07T18:53:51.012" v="116" actId="47"/>
        <pc:sldMkLst>
          <pc:docMk/>
          <pc:sldMk cId="4112207520" sldId="277"/>
        </pc:sldMkLst>
      </pc:sldChg>
      <pc:sldChg chg="add del">
        <pc:chgData name="Armin Schneider" userId="4904bfd93c97bef6" providerId="LiveId" clId="{DCCB9824-43A4-4CA0-9919-5E116946C09D}" dt="2021-10-07T18:53:49.970" v="115" actId="47"/>
        <pc:sldMkLst>
          <pc:docMk/>
          <pc:sldMk cId="792246080" sldId="278"/>
        </pc:sldMkLst>
      </pc:sldChg>
      <pc:sldChg chg="add del">
        <pc:chgData name="Armin Schneider" userId="4904bfd93c97bef6" providerId="LiveId" clId="{DCCB9824-43A4-4CA0-9919-5E116946C09D}" dt="2021-10-07T18:53:48.806" v="114" actId="47"/>
        <pc:sldMkLst>
          <pc:docMk/>
          <pc:sldMk cId="2648690072" sldId="279"/>
        </pc:sldMkLst>
      </pc:sldChg>
      <pc:sldChg chg="add del">
        <pc:chgData name="Armin Schneider" userId="4904bfd93c97bef6" providerId="LiveId" clId="{DCCB9824-43A4-4CA0-9919-5E116946C09D}" dt="2021-10-07T18:49:27.504" v="54" actId="47"/>
        <pc:sldMkLst>
          <pc:docMk/>
          <pc:sldMk cId="1867070793" sldId="280"/>
        </pc:sldMkLst>
      </pc:sldChg>
      <pc:sldChg chg="delSp modSp add mod">
        <pc:chgData name="Armin Schneider" userId="4904bfd93c97bef6" providerId="LiveId" clId="{DCCB9824-43A4-4CA0-9919-5E116946C09D}" dt="2021-10-07T18:50:47.345" v="96" actId="1076"/>
        <pc:sldMkLst>
          <pc:docMk/>
          <pc:sldMk cId="3618315409" sldId="280"/>
        </pc:sldMkLst>
        <pc:spChg chg="mod">
          <ac:chgData name="Armin Schneider" userId="4904bfd93c97bef6" providerId="LiveId" clId="{DCCB9824-43A4-4CA0-9919-5E116946C09D}" dt="2021-10-07T18:50:47.345" v="96" actId="1076"/>
          <ac:spMkLst>
            <pc:docMk/>
            <pc:sldMk cId="3618315409" sldId="280"/>
            <ac:spMk id="2" creationId="{D8693318-C57F-45A1-B979-DD9B082EBC9E}"/>
          </ac:spMkLst>
        </pc:spChg>
        <pc:spChg chg="del">
          <ac:chgData name="Armin Schneider" userId="4904bfd93c97bef6" providerId="LiveId" clId="{DCCB9824-43A4-4CA0-9919-5E116946C09D}" dt="2021-10-07T18:50:43.861" v="95" actId="478"/>
          <ac:spMkLst>
            <pc:docMk/>
            <pc:sldMk cId="3618315409" sldId="280"/>
            <ac:spMk id="3" creationId="{C33BD5E0-D455-4ABA-8F57-9AAD2E342084}"/>
          </ac:spMkLst>
        </pc:spChg>
      </pc:sldChg>
      <pc:sldChg chg="add del">
        <pc:chgData name="Armin Schneider" userId="4904bfd93c97bef6" providerId="LiveId" clId="{DCCB9824-43A4-4CA0-9919-5E116946C09D}" dt="2021-10-07T18:50:19.980" v="61" actId="47"/>
        <pc:sldMkLst>
          <pc:docMk/>
          <pc:sldMk cId="2051539228" sldId="281"/>
        </pc:sldMkLst>
      </pc:sldChg>
      <pc:sldChg chg="add del">
        <pc:chgData name="Armin Schneider" userId="4904bfd93c97bef6" providerId="LiveId" clId="{DCCB9824-43A4-4CA0-9919-5E116946C09D}" dt="2021-10-07T18:52:35.843" v="107" actId="47"/>
        <pc:sldMkLst>
          <pc:docMk/>
          <pc:sldMk cId="2111103394" sldId="281"/>
        </pc:sldMkLst>
      </pc:sldChg>
      <pc:sldChg chg="add del">
        <pc:chgData name="Armin Schneider" userId="4904bfd93c97bef6" providerId="LiveId" clId="{DCCB9824-43A4-4CA0-9919-5E116946C09D}" dt="2021-10-07T18:50:19.720" v="60" actId="47"/>
        <pc:sldMkLst>
          <pc:docMk/>
          <pc:sldMk cId="2124357521" sldId="282"/>
        </pc:sldMkLst>
      </pc:sldChg>
      <pc:sldChg chg="addSp delSp modSp add del mod ord modTransition setBg setClrOvrMap delDesignElem">
        <pc:chgData name="Armin Schneider" userId="4904bfd93c97bef6" providerId="LiveId" clId="{DCCB9824-43A4-4CA0-9919-5E116946C09D}" dt="2021-10-07T22:44:59.812" v="1691"/>
        <pc:sldMkLst>
          <pc:docMk/>
          <pc:sldMk cId="3102935484" sldId="282"/>
        </pc:sldMkLst>
        <pc:spChg chg="mod">
          <ac:chgData name="Armin Schneider" userId="4904bfd93c97bef6" providerId="LiveId" clId="{DCCB9824-43A4-4CA0-9919-5E116946C09D}" dt="2021-10-07T19:13:41.786" v="448" actId="26606"/>
          <ac:spMkLst>
            <pc:docMk/>
            <pc:sldMk cId="3102935484" sldId="282"/>
            <ac:spMk id="2" creationId="{E74FC2AA-CFC7-4E16-A2CD-248038582838}"/>
          </ac:spMkLst>
        </pc:spChg>
        <pc:spChg chg="mod ord">
          <ac:chgData name="Armin Schneider" userId="4904bfd93c97bef6" providerId="LiveId" clId="{DCCB9824-43A4-4CA0-9919-5E116946C09D}" dt="2021-10-07T19:13:41.786" v="448" actId="26606"/>
          <ac:spMkLst>
            <pc:docMk/>
            <pc:sldMk cId="3102935484" sldId="282"/>
            <ac:spMk id="3" creationId="{A43E035F-B3A0-4994-A1CB-43229F86910C}"/>
          </ac:spMkLst>
        </pc:spChg>
        <pc:spChg chg="add">
          <ac:chgData name="Armin Schneider" userId="4904bfd93c97bef6" providerId="LiveId" clId="{DCCB9824-43A4-4CA0-9919-5E116946C09D}" dt="2021-10-07T19:36:16.499" v="643" actId="26606"/>
          <ac:spMkLst>
            <pc:docMk/>
            <pc:sldMk cId="3102935484" sldId="282"/>
            <ac:spMk id="6" creationId="{3CD9DF72-87A3-404E-A828-84CBF11A8303}"/>
          </ac:spMkLst>
        </pc:spChg>
        <pc:spChg chg="add del">
          <ac:chgData name="Armin Schneider" userId="4904bfd93c97bef6" providerId="LiveId" clId="{DCCB9824-43A4-4CA0-9919-5E116946C09D}" dt="2021-10-07T19:11:04.693" v="415" actId="26606"/>
          <ac:spMkLst>
            <pc:docMk/>
            <pc:sldMk cId="3102935484" sldId="282"/>
            <ac:spMk id="7" creationId="{21A75659-5A6F-4F77-9679-678A00B9D8DC}"/>
          </ac:spMkLst>
        </pc:spChg>
        <pc:spChg chg="add del">
          <ac:chgData name="Armin Schneider" userId="4904bfd93c97bef6" providerId="LiveId" clId="{DCCB9824-43A4-4CA0-9919-5E116946C09D}" dt="2021-10-07T19:05:00.536" v="329" actId="26606"/>
          <ac:spMkLst>
            <pc:docMk/>
            <pc:sldMk cId="3102935484" sldId="282"/>
            <ac:spMk id="8" creationId="{E8A8EAB8-D2FF-444D-B34B-7D32F106AD0E}"/>
          </ac:spMkLst>
        </pc:spChg>
        <pc:spChg chg="add del">
          <ac:chgData name="Armin Schneider" userId="4904bfd93c97bef6" providerId="LiveId" clId="{DCCB9824-43A4-4CA0-9919-5E116946C09D}" dt="2021-10-07T19:11:04.693" v="415" actId="26606"/>
          <ac:spMkLst>
            <pc:docMk/>
            <pc:sldMk cId="3102935484" sldId="282"/>
            <ac:spMk id="9" creationId="{E30A3A45-140E-431E-AED0-07EF836310B3}"/>
          </ac:spMkLst>
        </pc:spChg>
        <pc:spChg chg="add del">
          <ac:chgData name="Armin Schneider" userId="4904bfd93c97bef6" providerId="LiveId" clId="{DCCB9824-43A4-4CA0-9919-5E116946C09D}" dt="2021-10-07T19:12:58.863" v="435" actId="26606"/>
          <ac:spMkLst>
            <pc:docMk/>
            <pc:sldMk cId="3102935484" sldId="282"/>
            <ac:spMk id="11" creationId="{5E8D2E83-FB3A-40E7-A9E5-7AB389D612B4}"/>
          </ac:spMkLst>
        </pc:spChg>
        <pc:spChg chg="add del">
          <ac:chgData name="Armin Schneider" userId="4904bfd93c97bef6" providerId="LiveId" clId="{DCCB9824-43A4-4CA0-9919-5E116946C09D}" dt="2021-10-07T19:13:02.890" v="437" actId="26606"/>
          <ac:spMkLst>
            <pc:docMk/>
            <pc:sldMk cId="3102935484" sldId="282"/>
            <ac:spMk id="13" creationId="{8F23F8A3-8FD7-4779-8323-FDC26BE99889}"/>
          </ac:spMkLst>
        </pc:spChg>
        <pc:spChg chg="add del">
          <ac:chgData name="Armin Schneider" userId="4904bfd93c97bef6" providerId="LiveId" clId="{DCCB9824-43A4-4CA0-9919-5E116946C09D}" dt="2021-10-07T19:11:04.693" v="415" actId="26606"/>
          <ac:spMkLst>
            <pc:docMk/>
            <pc:sldMk cId="3102935484" sldId="282"/>
            <ac:spMk id="14" creationId="{55D4142C-5077-457F-A6AD-3FECFDB39685}"/>
          </ac:spMkLst>
        </pc:spChg>
        <pc:spChg chg="add del">
          <ac:chgData name="Armin Schneider" userId="4904bfd93c97bef6" providerId="LiveId" clId="{DCCB9824-43A4-4CA0-9919-5E116946C09D}" dt="2021-10-07T19:13:02.890" v="437" actId="26606"/>
          <ac:spMkLst>
            <pc:docMk/>
            <pc:sldMk cId="3102935484" sldId="282"/>
            <ac:spMk id="15" creationId="{F605C4CC-A25C-416F-8333-7CB7DC97D870}"/>
          </ac:spMkLst>
        </pc:spChg>
        <pc:spChg chg="add del">
          <ac:chgData name="Armin Schneider" userId="4904bfd93c97bef6" providerId="LiveId" clId="{DCCB9824-43A4-4CA0-9919-5E116946C09D}" dt="2021-10-07T19:11:04.693" v="415" actId="26606"/>
          <ac:spMkLst>
            <pc:docMk/>
            <pc:sldMk cId="3102935484" sldId="282"/>
            <ac:spMk id="16" creationId="{7A5F0580-5EE9-419F-96EE-B6529EF6E7D0}"/>
          </ac:spMkLst>
        </pc:spChg>
        <pc:spChg chg="add del">
          <ac:chgData name="Armin Schneider" userId="4904bfd93c97bef6" providerId="LiveId" clId="{DCCB9824-43A4-4CA0-9919-5E116946C09D}" dt="2021-10-07T19:13:14.326" v="439" actId="26606"/>
          <ac:spMkLst>
            <pc:docMk/>
            <pc:sldMk cId="3102935484" sldId="282"/>
            <ac:spMk id="17" creationId="{C5E6CFF1-2F42-4E10-9A97-F116F46F53FE}"/>
          </ac:spMkLst>
        </pc:spChg>
        <pc:spChg chg="add del">
          <ac:chgData name="Armin Schneider" userId="4904bfd93c97bef6" providerId="LiveId" clId="{DCCB9824-43A4-4CA0-9919-5E116946C09D}" dt="2021-10-07T19:11:07.315" v="417" actId="26606"/>
          <ac:spMkLst>
            <pc:docMk/>
            <pc:sldMk cId="3102935484" sldId="282"/>
            <ac:spMk id="18" creationId="{9AA72BD9-2C5A-4EDC-931F-5AA08EACA0F3}"/>
          </ac:spMkLst>
        </pc:spChg>
        <pc:spChg chg="add del">
          <ac:chgData name="Armin Schneider" userId="4904bfd93c97bef6" providerId="LiveId" clId="{DCCB9824-43A4-4CA0-9919-5E116946C09D}" dt="2021-10-07T19:11:07.315" v="417" actId="26606"/>
          <ac:spMkLst>
            <pc:docMk/>
            <pc:sldMk cId="3102935484" sldId="282"/>
            <ac:spMk id="19" creationId="{DD3981AC-7B61-4947-BCF3-F7AA7FA385B9}"/>
          </ac:spMkLst>
        </pc:spChg>
        <pc:spChg chg="add del">
          <ac:chgData name="Armin Schneider" userId="4904bfd93c97bef6" providerId="LiveId" clId="{DCCB9824-43A4-4CA0-9919-5E116946C09D}" dt="2021-10-07T19:11:07.315" v="417" actId="26606"/>
          <ac:spMkLst>
            <pc:docMk/>
            <pc:sldMk cId="3102935484" sldId="282"/>
            <ac:spMk id="20" creationId="{55D4142C-5077-457F-A6AD-3FECFDB39685}"/>
          </ac:spMkLst>
        </pc:spChg>
        <pc:spChg chg="add del">
          <ac:chgData name="Armin Schneider" userId="4904bfd93c97bef6" providerId="LiveId" clId="{DCCB9824-43A4-4CA0-9919-5E116946C09D}" dt="2021-10-07T19:11:07.315" v="417" actId="26606"/>
          <ac:spMkLst>
            <pc:docMk/>
            <pc:sldMk cId="3102935484" sldId="282"/>
            <ac:spMk id="21" creationId="{7A5F0580-5EE9-419F-96EE-B6529EF6E7D0}"/>
          </ac:spMkLst>
        </pc:spChg>
        <pc:spChg chg="add del">
          <ac:chgData name="Armin Schneider" userId="4904bfd93c97bef6" providerId="LiveId" clId="{DCCB9824-43A4-4CA0-9919-5E116946C09D}" dt="2021-10-07T19:11:11.439" v="419" actId="26606"/>
          <ac:spMkLst>
            <pc:docMk/>
            <pc:sldMk cId="3102935484" sldId="282"/>
            <ac:spMk id="23" creationId="{5E8D2E83-FB3A-40E7-A9E5-7AB389D612B4}"/>
          </ac:spMkLst>
        </pc:spChg>
        <pc:spChg chg="add del">
          <ac:chgData name="Armin Schneider" userId="4904bfd93c97bef6" providerId="LiveId" clId="{DCCB9824-43A4-4CA0-9919-5E116946C09D}" dt="2021-10-07T19:13:16.216" v="441" actId="26606"/>
          <ac:spMkLst>
            <pc:docMk/>
            <pc:sldMk cId="3102935484" sldId="282"/>
            <ac:spMk id="24" creationId="{577D1452-F0B7-431E-9A24-D3F7103D8510}"/>
          </ac:spMkLst>
        </pc:spChg>
        <pc:spChg chg="add del">
          <ac:chgData name="Armin Schneider" userId="4904bfd93c97bef6" providerId="LiveId" clId="{DCCB9824-43A4-4CA0-9919-5E116946C09D}" dt="2021-10-07T19:11:12.521" v="421" actId="26606"/>
          <ac:spMkLst>
            <pc:docMk/>
            <pc:sldMk cId="3102935484" sldId="282"/>
            <ac:spMk id="25" creationId="{8F23F8A3-8FD7-4779-8323-FDC26BE99889}"/>
          </ac:spMkLst>
        </pc:spChg>
        <pc:spChg chg="add del">
          <ac:chgData name="Armin Schneider" userId="4904bfd93c97bef6" providerId="LiveId" clId="{DCCB9824-43A4-4CA0-9919-5E116946C09D}" dt="2021-10-07T19:11:12.521" v="421" actId="26606"/>
          <ac:spMkLst>
            <pc:docMk/>
            <pc:sldMk cId="3102935484" sldId="282"/>
            <ac:spMk id="26" creationId="{F605C4CC-A25C-416F-8333-7CB7DC97D870}"/>
          </ac:spMkLst>
        </pc:spChg>
        <pc:spChg chg="add del">
          <ac:chgData name="Armin Schneider" userId="4904bfd93c97bef6" providerId="LiveId" clId="{DCCB9824-43A4-4CA0-9919-5E116946C09D}" dt="2021-10-07T19:13:16.216" v="441" actId="26606"/>
          <ac:spMkLst>
            <pc:docMk/>
            <pc:sldMk cId="3102935484" sldId="282"/>
            <ac:spMk id="27" creationId="{A660F4F9-5DF5-4F15-BE6A-CD8648BB1148}"/>
          </ac:spMkLst>
        </pc:spChg>
        <pc:spChg chg="add del">
          <ac:chgData name="Armin Schneider" userId="4904bfd93c97bef6" providerId="LiveId" clId="{DCCB9824-43A4-4CA0-9919-5E116946C09D}" dt="2021-10-07T19:11:16.579" v="423" actId="26606"/>
          <ac:spMkLst>
            <pc:docMk/>
            <pc:sldMk cId="3102935484" sldId="282"/>
            <ac:spMk id="28" creationId="{B95B9BA8-1D69-4796-85F5-B6D0BD52354B}"/>
          </ac:spMkLst>
        </pc:spChg>
        <pc:spChg chg="add del">
          <ac:chgData name="Armin Schneider" userId="4904bfd93c97bef6" providerId="LiveId" clId="{DCCB9824-43A4-4CA0-9919-5E116946C09D}" dt="2021-10-07T19:13:41.786" v="448" actId="26606"/>
          <ac:spMkLst>
            <pc:docMk/>
            <pc:sldMk cId="3102935484" sldId="282"/>
            <ac:spMk id="29" creationId="{C5E6CFF1-2F42-4E10-9A97-F116F46F53FE}"/>
          </ac:spMkLst>
        </pc:spChg>
        <pc:spChg chg="add del">
          <ac:chgData name="Armin Schneider" userId="4904bfd93c97bef6" providerId="LiveId" clId="{DCCB9824-43A4-4CA0-9919-5E116946C09D}" dt="2021-10-07T19:11:24.899" v="425" actId="26606"/>
          <ac:spMkLst>
            <pc:docMk/>
            <pc:sldMk cId="3102935484" sldId="282"/>
            <ac:spMk id="30" creationId="{EE1FC7B4-E4A7-4452-B413-1A623E3A7230}"/>
          </ac:spMkLst>
        </pc:spChg>
        <pc:spChg chg="add del">
          <ac:chgData name="Armin Schneider" userId="4904bfd93c97bef6" providerId="LiveId" clId="{DCCB9824-43A4-4CA0-9919-5E116946C09D}" dt="2021-10-07T19:11:24.899" v="425" actId="26606"/>
          <ac:spMkLst>
            <pc:docMk/>
            <pc:sldMk cId="3102935484" sldId="282"/>
            <ac:spMk id="31" creationId="{E0709AF0-24F0-4486-B189-BE6386BDB198}"/>
          </ac:spMkLst>
        </pc:spChg>
        <pc:spChg chg="add del">
          <ac:chgData name="Armin Schneider" userId="4904bfd93c97bef6" providerId="LiveId" clId="{DCCB9824-43A4-4CA0-9919-5E116946C09D}" dt="2021-10-07T19:11:24.899" v="425" actId="26606"/>
          <ac:spMkLst>
            <pc:docMk/>
            <pc:sldMk cId="3102935484" sldId="282"/>
            <ac:spMk id="32" creationId="{FBE3B62F-5853-4A3C-B050-6186351A7176}"/>
          </ac:spMkLst>
        </pc:spChg>
        <pc:spChg chg="add del">
          <ac:chgData name="Armin Schneider" userId="4904bfd93c97bef6" providerId="LiveId" clId="{DCCB9824-43A4-4CA0-9919-5E116946C09D}" dt="2021-10-07T19:11:31.445" v="427" actId="26606"/>
          <ac:spMkLst>
            <pc:docMk/>
            <pc:sldMk cId="3102935484" sldId="282"/>
            <ac:spMk id="34" creationId="{8FC9BE17-9A7B-462D-AE50-3D8777387304}"/>
          </ac:spMkLst>
        </pc:spChg>
        <pc:spChg chg="add del">
          <ac:chgData name="Armin Schneider" userId="4904bfd93c97bef6" providerId="LiveId" clId="{DCCB9824-43A4-4CA0-9919-5E116946C09D}" dt="2021-10-07T19:11:31.445" v="427" actId="26606"/>
          <ac:spMkLst>
            <pc:docMk/>
            <pc:sldMk cId="3102935484" sldId="282"/>
            <ac:spMk id="35" creationId="{3EBE8569-6AEC-4B8C-8D53-2DE337CDBA65}"/>
          </ac:spMkLst>
        </pc:spChg>
        <pc:spChg chg="add del">
          <ac:chgData name="Armin Schneider" userId="4904bfd93c97bef6" providerId="LiveId" clId="{DCCB9824-43A4-4CA0-9919-5E116946C09D}" dt="2021-10-07T19:11:31.445" v="427" actId="26606"/>
          <ac:spMkLst>
            <pc:docMk/>
            <pc:sldMk cId="3102935484" sldId="282"/>
            <ac:spMk id="36" creationId="{55D4142C-5077-457F-A6AD-3FECFDB39685}"/>
          </ac:spMkLst>
        </pc:spChg>
        <pc:spChg chg="add del">
          <ac:chgData name="Armin Schneider" userId="4904bfd93c97bef6" providerId="LiveId" clId="{DCCB9824-43A4-4CA0-9919-5E116946C09D}" dt="2021-10-07T19:11:31.445" v="427" actId="26606"/>
          <ac:spMkLst>
            <pc:docMk/>
            <pc:sldMk cId="3102935484" sldId="282"/>
            <ac:spMk id="37" creationId="{7A5F0580-5EE9-419F-96EE-B6529EF6E7D0}"/>
          </ac:spMkLst>
        </pc:spChg>
        <pc:spChg chg="add del">
          <ac:chgData name="Armin Schneider" userId="4904bfd93c97bef6" providerId="LiveId" clId="{DCCB9824-43A4-4CA0-9919-5E116946C09D}" dt="2021-10-07T19:13:41.786" v="448" actId="26606"/>
          <ac:spMkLst>
            <pc:docMk/>
            <pc:sldMk cId="3102935484" sldId="282"/>
            <ac:spMk id="38" creationId="{25E8815A-9407-4234-B08F-A1E49DCD7F37}"/>
          </ac:spMkLst>
        </pc:spChg>
        <pc:spChg chg="add del">
          <ac:chgData name="Armin Schneider" userId="4904bfd93c97bef6" providerId="LiveId" clId="{DCCB9824-43A4-4CA0-9919-5E116946C09D}" dt="2021-10-07T19:11:33.953" v="429" actId="26606"/>
          <ac:spMkLst>
            <pc:docMk/>
            <pc:sldMk cId="3102935484" sldId="282"/>
            <ac:spMk id="39" creationId="{6B5E2835-4E47-45B3-9CFE-732FF7B05472}"/>
          </ac:spMkLst>
        </pc:spChg>
        <pc:spChg chg="add del">
          <ac:chgData name="Armin Schneider" userId="4904bfd93c97bef6" providerId="LiveId" clId="{DCCB9824-43A4-4CA0-9919-5E116946C09D}" dt="2021-10-07T19:11:33.953" v="429" actId="26606"/>
          <ac:spMkLst>
            <pc:docMk/>
            <pc:sldMk cId="3102935484" sldId="282"/>
            <ac:spMk id="40" creationId="{5B45AD5D-AA52-4F7B-9362-576A39AD9E09}"/>
          </ac:spMkLst>
        </pc:spChg>
        <pc:spChg chg="add del">
          <ac:chgData name="Armin Schneider" userId="4904bfd93c97bef6" providerId="LiveId" clId="{DCCB9824-43A4-4CA0-9919-5E116946C09D}" dt="2021-10-07T19:11:33.953" v="429" actId="26606"/>
          <ac:spMkLst>
            <pc:docMk/>
            <pc:sldMk cId="3102935484" sldId="282"/>
            <ac:spMk id="41" creationId="{AEDD7960-4866-4399-BEF6-DD1431AB4E34}"/>
          </ac:spMkLst>
        </pc:spChg>
        <pc:spChg chg="add del">
          <ac:chgData name="Armin Schneider" userId="4904bfd93c97bef6" providerId="LiveId" clId="{DCCB9824-43A4-4CA0-9919-5E116946C09D}" dt="2021-10-07T19:11:33.953" v="429" actId="26606"/>
          <ac:spMkLst>
            <pc:docMk/>
            <pc:sldMk cId="3102935484" sldId="282"/>
            <ac:spMk id="42" creationId="{55D4142C-5077-457F-A6AD-3FECFDB39685}"/>
          </ac:spMkLst>
        </pc:spChg>
        <pc:spChg chg="add del">
          <ac:chgData name="Armin Schneider" userId="4904bfd93c97bef6" providerId="LiveId" clId="{DCCB9824-43A4-4CA0-9919-5E116946C09D}" dt="2021-10-07T19:11:33.953" v="429" actId="26606"/>
          <ac:spMkLst>
            <pc:docMk/>
            <pc:sldMk cId="3102935484" sldId="282"/>
            <ac:spMk id="43" creationId="{7A5F0580-5EE9-419F-96EE-B6529EF6E7D0}"/>
          </ac:spMkLst>
        </pc:spChg>
        <pc:spChg chg="add del">
          <ac:chgData name="Armin Schneider" userId="4904bfd93c97bef6" providerId="LiveId" clId="{DCCB9824-43A4-4CA0-9919-5E116946C09D}" dt="2021-10-07T19:13:41.786" v="448" actId="26606"/>
          <ac:spMkLst>
            <pc:docMk/>
            <pc:sldMk cId="3102935484" sldId="282"/>
            <ac:spMk id="44" creationId="{AD72D4D1-076F-49D3-9889-EFC4F6D7CA66}"/>
          </ac:spMkLst>
        </pc:spChg>
        <pc:spChg chg="add del">
          <ac:chgData name="Armin Schneider" userId="4904bfd93c97bef6" providerId="LiveId" clId="{DCCB9824-43A4-4CA0-9919-5E116946C09D}" dt="2021-10-07T19:11:43.605" v="431" actId="26606"/>
          <ac:spMkLst>
            <pc:docMk/>
            <pc:sldMk cId="3102935484" sldId="282"/>
            <ac:spMk id="45" creationId="{5E39A796-BE83-48B1-B33F-35C4A32AAB57}"/>
          </ac:spMkLst>
        </pc:spChg>
        <pc:spChg chg="add del">
          <ac:chgData name="Armin Schneider" userId="4904bfd93c97bef6" providerId="LiveId" clId="{DCCB9824-43A4-4CA0-9919-5E116946C09D}" dt="2021-10-07T19:11:43.605" v="431" actId="26606"/>
          <ac:spMkLst>
            <pc:docMk/>
            <pc:sldMk cId="3102935484" sldId="282"/>
            <ac:spMk id="46" creationId="{72F84B47-E267-4194-8194-831DB7B5547F}"/>
          </ac:spMkLst>
        </pc:spChg>
        <pc:spChg chg="add del">
          <ac:chgData name="Armin Schneider" userId="4904bfd93c97bef6" providerId="LiveId" clId="{DCCB9824-43A4-4CA0-9919-5E116946C09D}" dt="2021-10-07T19:13:41.786" v="448" actId="26606"/>
          <ac:spMkLst>
            <pc:docMk/>
            <pc:sldMk cId="3102935484" sldId="282"/>
            <ac:spMk id="47" creationId="{C9C56819-FD02-4626-ABF5-85C7463C990D}"/>
          </ac:spMkLst>
        </pc:spChg>
        <pc:spChg chg="add del">
          <ac:chgData name="Armin Schneider" userId="4904bfd93c97bef6" providerId="LiveId" clId="{DCCB9824-43A4-4CA0-9919-5E116946C09D}" dt="2021-10-07T19:12:38.729" v="433" actId="26606"/>
          <ac:spMkLst>
            <pc:docMk/>
            <pc:sldMk cId="3102935484" sldId="282"/>
            <ac:spMk id="48" creationId="{911BE883-46B4-412C-B6C3-88A2FF74BECF}"/>
          </ac:spMkLst>
        </pc:spChg>
        <pc:spChg chg="add del">
          <ac:chgData name="Armin Schneider" userId="4904bfd93c97bef6" providerId="LiveId" clId="{DCCB9824-43A4-4CA0-9919-5E116946C09D}" dt="2021-10-07T19:12:38.729" v="433" actId="26606"/>
          <ac:spMkLst>
            <pc:docMk/>
            <pc:sldMk cId="3102935484" sldId="282"/>
            <ac:spMk id="49" creationId="{577D1452-F0B7-431E-9A24-D3F7103D8510}"/>
          </ac:spMkLst>
        </pc:spChg>
        <pc:spChg chg="add del">
          <ac:chgData name="Armin Schneider" userId="4904bfd93c97bef6" providerId="LiveId" clId="{DCCB9824-43A4-4CA0-9919-5E116946C09D}" dt="2021-10-07T19:12:38.729" v="433" actId="26606"/>
          <ac:spMkLst>
            <pc:docMk/>
            <pc:sldMk cId="3102935484" sldId="282"/>
            <ac:spMk id="50" creationId="{A660F4F9-5DF5-4F15-BE6A-CD8648BB1148}"/>
          </ac:spMkLst>
        </pc:spChg>
        <pc:picChg chg="mod">
          <ac:chgData name="Armin Schneider" userId="4904bfd93c97bef6" providerId="LiveId" clId="{DCCB9824-43A4-4CA0-9919-5E116946C09D}" dt="2021-10-07T19:36:30.364" v="644" actId="27614"/>
          <ac:picMkLst>
            <pc:docMk/>
            <pc:sldMk cId="3102935484" sldId="282"/>
            <ac:picMk id="4" creationId="{F34F1FB9-7776-4AD8-93CF-98678B058AEB}"/>
          </ac:picMkLst>
        </pc:picChg>
        <pc:picChg chg="add mod ord">
          <ac:chgData name="Armin Schneider" userId="4904bfd93c97bef6" providerId="LiveId" clId="{DCCB9824-43A4-4CA0-9919-5E116946C09D}" dt="2021-10-07T19:13:41.786" v="448" actId="26606"/>
          <ac:picMkLst>
            <pc:docMk/>
            <pc:sldMk cId="3102935484" sldId="282"/>
            <ac:picMk id="5" creationId="{3B8DE1E6-FF80-4DCB-A397-5F66ECBD7637}"/>
          </ac:picMkLst>
        </pc:picChg>
        <pc:cxnChg chg="add del">
          <ac:chgData name="Armin Schneider" userId="4904bfd93c97bef6" providerId="LiveId" clId="{DCCB9824-43A4-4CA0-9919-5E116946C09D}" dt="2021-10-07T19:05:00.536" v="329" actId="26606"/>
          <ac:cxnSpMkLst>
            <pc:docMk/>
            <pc:sldMk cId="3102935484" sldId="282"/>
            <ac:cxnSpMk id="10" creationId="{067633D1-6EE6-4118-B9F0-B363477BEE7A}"/>
          </ac:cxnSpMkLst>
        </pc:cxnChg>
        <pc:cxnChg chg="add del">
          <ac:chgData name="Armin Schneider" userId="4904bfd93c97bef6" providerId="LiveId" clId="{DCCB9824-43A4-4CA0-9919-5E116946C09D}" dt="2021-10-07T19:05:00.536" v="329" actId="26606"/>
          <ac:cxnSpMkLst>
            <pc:docMk/>
            <pc:sldMk cId="3102935484" sldId="282"/>
            <ac:cxnSpMk id="12" creationId="{4AD7FFC6-42A9-49CB-B5E9-B3F6B038331B}"/>
          </ac:cxnSpMkLst>
        </pc:cxnChg>
        <pc:cxnChg chg="add del">
          <ac:chgData name="Armin Schneider" userId="4904bfd93c97bef6" providerId="LiveId" clId="{DCCB9824-43A4-4CA0-9919-5E116946C09D}" dt="2021-10-07T19:13:14.326" v="439" actId="26606"/>
          <ac:cxnSpMkLst>
            <pc:docMk/>
            <pc:sldMk cId="3102935484" sldId="282"/>
            <ac:cxnSpMk id="22" creationId="{67182200-4859-4C8D-BCBB-55B245C28BA3}"/>
          </ac:cxnSpMkLst>
        </pc:cxnChg>
        <pc:cxnChg chg="add del">
          <ac:chgData name="Armin Schneider" userId="4904bfd93c97bef6" providerId="LiveId" clId="{DCCB9824-43A4-4CA0-9919-5E116946C09D}" dt="2021-10-07T19:13:41.786" v="448" actId="26606"/>
          <ac:cxnSpMkLst>
            <pc:docMk/>
            <pc:sldMk cId="3102935484" sldId="282"/>
            <ac:cxnSpMk id="33" creationId="{67182200-4859-4C8D-BCBB-55B245C28BA3}"/>
          </ac:cxnSpMkLst>
        </pc:cxnChg>
        <pc:cxnChg chg="add">
          <ac:chgData name="Armin Schneider" userId="4904bfd93c97bef6" providerId="LiveId" clId="{DCCB9824-43A4-4CA0-9919-5E116946C09D}" dt="2021-10-07T19:36:16.499" v="643" actId="26606"/>
          <ac:cxnSpMkLst>
            <pc:docMk/>
            <pc:sldMk cId="3102935484" sldId="282"/>
            <ac:cxnSpMk id="51" creationId="{20E3A342-4D61-4E3F-AF90-1AB42AEB96CC}"/>
          </ac:cxnSpMkLst>
        </pc:cxnChg>
      </pc:sldChg>
      <pc:sldChg chg="addSp delSp modSp add del mod ord modTransition setBg setClrOvrMap delDesignElem">
        <pc:chgData name="Armin Schneider" userId="4904bfd93c97bef6" providerId="LiveId" clId="{DCCB9824-43A4-4CA0-9919-5E116946C09D}" dt="2021-10-07T22:45:02.015" v="1692"/>
        <pc:sldMkLst>
          <pc:docMk/>
          <pc:sldMk cId="327402336" sldId="283"/>
        </pc:sldMkLst>
        <pc:spChg chg="mod">
          <ac:chgData name="Armin Schneider" userId="4904bfd93c97bef6" providerId="LiveId" clId="{DCCB9824-43A4-4CA0-9919-5E116946C09D}" dt="2021-10-07T19:07:36.614" v="410" actId="26606"/>
          <ac:spMkLst>
            <pc:docMk/>
            <pc:sldMk cId="327402336" sldId="283"/>
            <ac:spMk id="2" creationId="{9C81A6F2-2285-4D65-9234-D0FC56C40180}"/>
          </ac:spMkLst>
        </pc:spChg>
        <pc:spChg chg="mod">
          <ac:chgData name="Armin Schneider" userId="4904bfd93c97bef6" providerId="LiveId" clId="{DCCB9824-43A4-4CA0-9919-5E116946C09D}" dt="2021-10-07T19:07:36.614" v="410" actId="26606"/>
          <ac:spMkLst>
            <pc:docMk/>
            <pc:sldMk cId="327402336" sldId="283"/>
            <ac:spMk id="3" creationId="{428FCB3D-D999-4A0F-9E35-E20CD0A38127}"/>
          </ac:spMkLst>
        </pc:spChg>
        <pc:spChg chg="add del">
          <ac:chgData name="Armin Schneider" userId="4904bfd93c97bef6" providerId="LiveId" clId="{DCCB9824-43A4-4CA0-9919-5E116946C09D}" dt="2021-10-07T19:07:14.831" v="405" actId="26606"/>
          <ac:spMkLst>
            <pc:docMk/>
            <pc:sldMk cId="327402336" sldId="283"/>
            <ac:spMk id="7" creationId="{7C432AFE-B3D2-4BFF-BF8F-96C27AFF1AC7}"/>
          </ac:spMkLst>
        </pc:spChg>
        <pc:spChg chg="add del">
          <ac:chgData name="Armin Schneider" userId="4904bfd93c97bef6" providerId="LiveId" clId="{DCCB9824-43A4-4CA0-9919-5E116946C09D}" dt="2021-10-07T19:07:14.831" v="405" actId="26606"/>
          <ac:spMkLst>
            <pc:docMk/>
            <pc:sldMk cId="327402336" sldId="283"/>
            <ac:spMk id="8" creationId="{AF2F604E-43BE-4DC3-B983-E071523364F8}"/>
          </ac:spMkLst>
        </pc:spChg>
        <pc:spChg chg="add del">
          <ac:chgData name="Armin Schneider" userId="4904bfd93c97bef6" providerId="LiveId" clId="{DCCB9824-43A4-4CA0-9919-5E116946C09D}" dt="2021-10-07T19:07:14.831" v="405" actId="26606"/>
          <ac:spMkLst>
            <pc:docMk/>
            <pc:sldMk cId="327402336" sldId="283"/>
            <ac:spMk id="9" creationId="{08C9B587-E65E-4B52-B37C-ABEBB6E87928}"/>
          </ac:spMkLst>
        </pc:spChg>
        <pc:spChg chg="add del">
          <ac:chgData name="Armin Schneider" userId="4904bfd93c97bef6" providerId="LiveId" clId="{DCCB9824-43A4-4CA0-9919-5E116946C09D}" dt="2021-10-07T19:05:32.967" v="335" actId="26606"/>
          <ac:spMkLst>
            <pc:docMk/>
            <pc:sldMk cId="327402336" sldId="283"/>
            <ac:spMk id="10" creationId="{9AA72BD9-2C5A-4EDC-931F-5AA08EACA0F3}"/>
          </ac:spMkLst>
        </pc:spChg>
        <pc:spChg chg="add del">
          <ac:chgData name="Armin Schneider" userId="4904bfd93c97bef6" providerId="LiveId" clId="{DCCB9824-43A4-4CA0-9919-5E116946C09D}" dt="2021-10-07T19:07:36.614" v="410" actId="26606"/>
          <ac:spMkLst>
            <pc:docMk/>
            <pc:sldMk cId="327402336" sldId="283"/>
            <ac:spMk id="11" creationId="{C5E6CFF1-2F42-4E10-9A97-F116F46F53FE}"/>
          </ac:spMkLst>
        </pc:spChg>
        <pc:spChg chg="add del">
          <ac:chgData name="Armin Schneider" userId="4904bfd93c97bef6" providerId="LiveId" clId="{DCCB9824-43A4-4CA0-9919-5E116946C09D}" dt="2021-10-07T19:05:32.967" v="335" actId="26606"/>
          <ac:spMkLst>
            <pc:docMk/>
            <pc:sldMk cId="327402336" sldId="283"/>
            <ac:spMk id="12" creationId="{DD3981AC-7B61-4947-BCF3-F7AA7FA385B9}"/>
          </ac:spMkLst>
        </pc:spChg>
        <pc:spChg chg="add del">
          <ac:chgData name="Armin Schneider" userId="4904bfd93c97bef6" providerId="LiveId" clId="{DCCB9824-43A4-4CA0-9919-5E116946C09D}" dt="2021-10-07T19:05:32.967" v="335" actId="26606"/>
          <ac:spMkLst>
            <pc:docMk/>
            <pc:sldMk cId="327402336" sldId="283"/>
            <ac:spMk id="14" creationId="{55D4142C-5077-457F-A6AD-3FECFDB39685}"/>
          </ac:spMkLst>
        </pc:spChg>
        <pc:spChg chg="add">
          <ac:chgData name="Armin Schneider" userId="4904bfd93c97bef6" providerId="LiveId" clId="{DCCB9824-43A4-4CA0-9919-5E116946C09D}" dt="2021-10-07T19:07:36.614" v="410" actId="26606"/>
          <ac:spMkLst>
            <pc:docMk/>
            <pc:sldMk cId="327402336" sldId="283"/>
            <ac:spMk id="15" creationId="{21A75659-5A6F-4F77-9679-678A00B9D8DC}"/>
          </ac:spMkLst>
        </pc:spChg>
        <pc:spChg chg="add del">
          <ac:chgData name="Armin Schneider" userId="4904bfd93c97bef6" providerId="LiveId" clId="{DCCB9824-43A4-4CA0-9919-5E116946C09D}" dt="2021-10-07T19:05:32.967" v="335" actId="26606"/>
          <ac:spMkLst>
            <pc:docMk/>
            <pc:sldMk cId="327402336" sldId="283"/>
            <ac:spMk id="16" creationId="{7A5F0580-5EE9-419F-96EE-B6529EF6E7D0}"/>
          </ac:spMkLst>
        </pc:spChg>
        <pc:spChg chg="add">
          <ac:chgData name="Armin Schneider" userId="4904bfd93c97bef6" providerId="LiveId" clId="{DCCB9824-43A4-4CA0-9919-5E116946C09D}" dt="2021-10-07T19:07:36.614" v="410" actId="26606"/>
          <ac:spMkLst>
            <pc:docMk/>
            <pc:sldMk cId="327402336" sldId="283"/>
            <ac:spMk id="17" creationId="{E30A3A45-140E-431E-AED0-07EF836310B3}"/>
          </ac:spMkLst>
        </pc:spChg>
        <pc:spChg chg="add del">
          <ac:chgData name="Armin Schneider" userId="4904bfd93c97bef6" providerId="LiveId" clId="{DCCB9824-43A4-4CA0-9919-5E116946C09D}" dt="2021-10-07T19:05:34.969" v="337" actId="26606"/>
          <ac:spMkLst>
            <pc:docMk/>
            <pc:sldMk cId="327402336" sldId="283"/>
            <ac:spMk id="18" creationId="{7C432AFE-B3D2-4BFF-BF8F-96C27AFF1AC7}"/>
          </ac:spMkLst>
        </pc:spChg>
        <pc:spChg chg="add del">
          <ac:chgData name="Armin Schneider" userId="4904bfd93c97bef6" providerId="LiveId" clId="{DCCB9824-43A4-4CA0-9919-5E116946C09D}" dt="2021-10-07T19:05:34.969" v="337" actId="26606"/>
          <ac:spMkLst>
            <pc:docMk/>
            <pc:sldMk cId="327402336" sldId="283"/>
            <ac:spMk id="19" creationId="{AF2F604E-43BE-4DC3-B983-E071523364F8}"/>
          </ac:spMkLst>
        </pc:spChg>
        <pc:spChg chg="add del">
          <ac:chgData name="Armin Schneider" userId="4904bfd93c97bef6" providerId="LiveId" clId="{DCCB9824-43A4-4CA0-9919-5E116946C09D}" dt="2021-10-07T19:05:34.969" v="337" actId="26606"/>
          <ac:spMkLst>
            <pc:docMk/>
            <pc:sldMk cId="327402336" sldId="283"/>
            <ac:spMk id="20" creationId="{08C9B587-E65E-4B52-B37C-ABEBB6E87928}"/>
          </ac:spMkLst>
        </pc:spChg>
        <pc:spChg chg="add">
          <ac:chgData name="Armin Schneider" userId="4904bfd93c97bef6" providerId="LiveId" clId="{DCCB9824-43A4-4CA0-9919-5E116946C09D}" dt="2021-10-07T19:07:36.614" v="410" actId="26606"/>
          <ac:spMkLst>
            <pc:docMk/>
            <pc:sldMk cId="327402336" sldId="283"/>
            <ac:spMk id="21" creationId="{55D4142C-5077-457F-A6AD-3FECFDB39685}"/>
          </ac:spMkLst>
        </pc:spChg>
        <pc:spChg chg="add del">
          <ac:chgData name="Armin Schneider" userId="4904bfd93c97bef6" providerId="LiveId" clId="{DCCB9824-43A4-4CA0-9919-5E116946C09D}" dt="2021-10-07T19:05:36.966" v="339" actId="26606"/>
          <ac:spMkLst>
            <pc:docMk/>
            <pc:sldMk cId="327402336" sldId="283"/>
            <ac:spMk id="22" creationId="{8F23F8A3-8FD7-4779-8323-FDC26BE99889}"/>
          </ac:spMkLst>
        </pc:spChg>
        <pc:spChg chg="add del">
          <ac:chgData name="Armin Schneider" userId="4904bfd93c97bef6" providerId="LiveId" clId="{DCCB9824-43A4-4CA0-9919-5E116946C09D}" dt="2021-10-07T19:05:36.966" v="339" actId="26606"/>
          <ac:spMkLst>
            <pc:docMk/>
            <pc:sldMk cId="327402336" sldId="283"/>
            <ac:spMk id="23" creationId="{F605C4CC-A25C-416F-8333-7CB7DC97D870}"/>
          </ac:spMkLst>
        </pc:spChg>
        <pc:spChg chg="add">
          <ac:chgData name="Armin Schneider" userId="4904bfd93c97bef6" providerId="LiveId" clId="{DCCB9824-43A4-4CA0-9919-5E116946C09D}" dt="2021-10-07T19:07:36.614" v="410" actId="26606"/>
          <ac:spMkLst>
            <pc:docMk/>
            <pc:sldMk cId="327402336" sldId="283"/>
            <ac:spMk id="24" creationId="{7A5F0580-5EE9-419F-96EE-B6529EF6E7D0}"/>
          </ac:spMkLst>
        </pc:spChg>
        <pc:spChg chg="add del">
          <ac:chgData name="Armin Schneider" userId="4904bfd93c97bef6" providerId="LiveId" clId="{DCCB9824-43A4-4CA0-9919-5E116946C09D}" dt="2021-10-07T19:05:40.250" v="341" actId="26606"/>
          <ac:spMkLst>
            <pc:docMk/>
            <pc:sldMk cId="327402336" sldId="283"/>
            <ac:spMk id="25" creationId="{C5E6CFF1-2F42-4E10-9A97-F116F46F53FE}"/>
          </ac:spMkLst>
        </pc:spChg>
        <pc:spChg chg="add">
          <ac:chgData name="Armin Schneider" userId="4904bfd93c97bef6" providerId="LiveId" clId="{DCCB9824-43A4-4CA0-9919-5E116946C09D}" dt="2021-10-07T19:36:38.776" v="645" actId="26606"/>
          <ac:spMkLst>
            <pc:docMk/>
            <pc:sldMk cId="327402336" sldId="283"/>
            <ac:spMk id="27" creationId="{9AA72BD9-2C5A-4EDC-931F-5AA08EACA0F3}"/>
          </ac:spMkLst>
        </pc:spChg>
        <pc:spChg chg="add del">
          <ac:chgData name="Armin Schneider" userId="4904bfd93c97bef6" providerId="LiveId" clId="{DCCB9824-43A4-4CA0-9919-5E116946C09D}" dt="2021-10-07T19:05:44.418" v="343" actId="26606"/>
          <ac:spMkLst>
            <pc:docMk/>
            <pc:sldMk cId="327402336" sldId="283"/>
            <ac:spMk id="28" creationId="{7C432AFE-B3D2-4BFF-BF8F-96C27AFF1AC7}"/>
          </ac:spMkLst>
        </pc:spChg>
        <pc:spChg chg="add del">
          <ac:chgData name="Armin Schneider" userId="4904bfd93c97bef6" providerId="LiveId" clId="{DCCB9824-43A4-4CA0-9919-5E116946C09D}" dt="2021-10-07T19:05:44.418" v="343" actId="26606"/>
          <ac:spMkLst>
            <pc:docMk/>
            <pc:sldMk cId="327402336" sldId="283"/>
            <ac:spMk id="29" creationId="{AF2F604E-43BE-4DC3-B983-E071523364F8}"/>
          </ac:spMkLst>
        </pc:spChg>
        <pc:spChg chg="add del">
          <ac:chgData name="Armin Schneider" userId="4904bfd93c97bef6" providerId="LiveId" clId="{DCCB9824-43A4-4CA0-9919-5E116946C09D}" dt="2021-10-07T19:05:44.418" v="343" actId="26606"/>
          <ac:spMkLst>
            <pc:docMk/>
            <pc:sldMk cId="327402336" sldId="283"/>
            <ac:spMk id="30" creationId="{08C9B587-E65E-4B52-B37C-ABEBB6E87928}"/>
          </ac:spMkLst>
        </pc:spChg>
        <pc:spChg chg="add">
          <ac:chgData name="Armin Schneider" userId="4904bfd93c97bef6" providerId="LiveId" clId="{DCCB9824-43A4-4CA0-9919-5E116946C09D}" dt="2021-10-07T19:36:38.776" v="645" actId="26606"/>
          <ac:spMkLst>
            <pc:docMk/>
            <pc:sldMk cId="327402336" sldId="283"/>
            <ac:spMk id="31" creationId="{DD3981AC-7B61-4947-BCF3-F7AA7FA385B9}"/>
          </ac:spMkLst>
        </pc:spChg>
        <pc:spChg chg="add del">
          <ac:chgData name="Armin Schneider" userId="4904bfd93c97bef6" providerId="LiveId" clId="{DCCB9824-43A4-4CA0-9919-5E116946C09D}" dt="2021-10-07T19:06:53.601" v="401" actId="26606"/>
          <ac:spMkLst>
            <pc:docMk/>
            <pc:sldMk cId="327402336" sldId="283"/>
            <ac:spMk id="32" creationId="{8F23F8A3-8FD7-4779-8323-FDC26BE99889}"/>
          </ac:spMkLst>
        </pc:spChg>
        <pc:spChg chg="add del">
          <ac:chgData name="Armin Schneider" userId="4904bfd93c97bef6" providerId="LiveId" clId="{DCCB9824-43A4-4CA0-9919-5E116946C09D}" dt="2021-10-07T19:06:53.601" v="401" actId="26606"/>
          <ac:spMkLst>
            <pc:docMk/>
            <pc:sldMk cId="327402336" sldId="283"/>
            <ac:spMk id="33" creationId="{F605C4CC-A25C-416F-8333-7CB7DC97D870}"/>
          </ac:spMkLst>
        </pc:spChg>
        <pc:spChg chg="add">
          <ac:chgData name="Armin Schneider" userId="4904bfd93c97bef6" providerId="LiveId" clId="{DCCB9824-43A4-4CA0-9919-5E116946C09D}" dt="2021-10-07T19:36:38.776" v="645" actId="26606"/>
          <ac:spMkLst>
            <pc:docMk/>
            <pc:sldMk cId="327402336" sldId="283"/>
            <ac:spMk id="35" creationId="{55D4142C-5077-457F-A6AD-3FECFDB39685}"/>
          </ac:spMkLst>
        </pc:spChg>
        <pc:spChg chg="add">
          <ac:chgData name="Armin Schneider" userId="4904bfd93c97bef6" providerId="LiveId" clId="{DCCB9824-43A4-4CA0-9919-5E116946C09D}" dt="2021-10-07T19:36:38.776" v="645" actId="26606"/>
          <ac:spMkLst>
            <pc:docMk/>
            <pc:sldMk cId="327402336" sldId="283"/>
            <ac:spMk id="36" creationId="{7A5F0580-5EE9-419F-96EE-B6529EF6E7D0}"/>
          </ac:spMkLst>
        </pc:spChg>
        <pc:spChg chg="add del">
          <ac:chgData name="Armin Schneider" userId="4904bfd93c97bef6" providerId="LiveId" clId="{DCCB9824-43A4-4CA0-9919-5E116946C09D}" dt="2021-10-07T19:06:52.864" v="400" actId="26606"/>
          <ac:spMkLst>
            <pc:docMk/>
            <pc:sldMk cId="327402336" sldId="283"/>
            <ac:spMk id="38" creationId="{5E8D2E83-FB3A-40E7-A9E5-7AB389D612B4}"/>
          </ac:spMkLst>
        </pc:spChg>
        <pc:spChg chg="add del">
          <ac:chgData name="Armin Schneider" userId="4904bfd93c97bef6" providerId="LiveId" clId="{DCCB9824-43A4-4CA0-9919-5E116946C09D}" dt="2021-10-07T19:06:13.688" v="393" actId="26606"/>
          <ac:spMkLst>
            <pc:docMk/>
            <pc:sldMk cId="327402336" sldId="283"/>
            <ac:spMk id="43" creationId="{6B5E2835-4E47-45B3-9CFE-732FF7B05472}"/>
          </ac:spMkLst>
        </pc:spChg>
        <pc:spChg chg="add del">
          <ac:chgData name="Armin Schneider" userId="4904bfd93c97bef6" providerId="LiveId" clId="{DCCB9824-43A4-4CA0-9919-5E116946C09D}" dt="2021-10-07T19:06:13.688" v="393" actId="26606"/>
          <ac:spMkLst>
            <pc:docMk/>
            <pc:sldMk cId="327402336" sldId="283"/>
            <ac:spMk id="45" creationId="{5B45AD5D-AA52-4F7B-9362-576A39AD9E09}"/>
          </ac:spMkLst>
        </pc:spChg>
        <pc:spChg chg="add del">
          <ac:chgData name="Armin Schneider" userId="4904bfd93c97bef6" providerId="LiveId" clId="{DCCB9824-43A4-4CA0-9919-5E116946C09D}" dt="2021-10-07T19:06:13.688" v="393" actId="26606"/>
          <ac:spMkLst>
            <pc:docMk/>
            <pc:sldMk cId="327402336" sldId="283"/>
            <ac:spMk id="47" creationId="{AEDD7960-4866-4399-BEF6-DD1431AB4E34}"/>
          </ac:spMkLst>
        </pc:spChg>
        <pc:spChg chg="add del">
          <ac:chgData name="Armin Schneider" userId="4904bfd93c97bef6" providerId="LiveId" clId="{DCCB9824-43A4-4CA0-9919-5E116946C09D}" dt="2021-10-07T19:06:13.688" v="393" actId="26606"/>
          <ac:spMkLst>
            <pc:docMk/>
            <pc:sldMk cId="327402336" sldId="283"/>
            <ac:spMk id="49" creationId="{55D4142C-5077-457F-A6AD-3FECFDB39685}"/>
          </ac:spMkLst>
        </pc:spChg>
        <pc:spChg chg="add del">
          <ac:chgData name="Armin Schneider" userId="4904bfd93c97bef6" providerId="LiveId" clId="{DCCB9824-43A4-4CA0-9919-5E116946C09D}" dt="2021-10-07T19:06:13.688" v="393" actId="26606"/>
          <ac:spMkLst>
            <pc:docMk/>
            <pc:sldMk cId="327402336" sldId="283"/>
            <ac:spMk id="51" creationId="{7A5F0580-5EE9-419F-96EE-B6529EF6E7D0}"/>
          </ac:spMkLst>
        </pc:spChg>
        <pc:spChg chg="add del">
          <ac:chgData name="Armin Schneider" userId="4904bfd93c97bef6" providerId="LiveId" clId="{DCCB9824-43A4-4CA0-9919-5E116946C09D}" dt="2021-10-07T19:06:51.934" v="399" actId="26606"/>
          <ac:spMkLst>
            <pc:docMk/>
            <pc:sldMk cId="327402336" sldId="283"/>
            <ac:spMk id="53" creationId="{9228552E-C8B1-4A80-8448-0787CE0FC704}"/>
          </ac:spMkLst>
        </pc:spChg>
        <pc:picChg chg="add mod ord">
          <ac:chgData name="Armin Schneider" userId="4904bfd93c97bef6" providerId="LiveId" clId="{DCCB9824-43A4-4CA0-9919-5E116946C09D}" dt="2021-10-07T19:07:36.614" v="410" actId="26606"/>
          <ac:picMkLst>
            <pc:docMk/>
            <pc:sldMk cId="327402336" sldId="283"/>
            <ac:picMk id="5" creationId="{F9E4721D-FB45-4FF1-9226-28B437ABFD4A}"/>
          </ac:picMkLst>
        </pc:picChg>
        <pc:picChg chg="add del mod">
          <ac:chgData name="Armin Schneider" userId="4904bfd93c97bef6" providerId="LiveId" clId="{DCCB9824-43A4-4CA0-9919-5E116946C09D}" dt="2021-10-07T19:07:24.862" v="409" actId="478"/>
          <ac:picMkLst>
            <pc:docMk/>
            <pc:sldMk cId="327402336" sldId="283"/>
            <ac:picMk id="34" creationId="{E835BA5D-AA3B-4FD5-B241-B51EB6E0938A}"/>
          </ac:picMkLst>
        </pc:picChg>
        <pc:inkChg chg="add">
          <ac:chgData name="Armin Schneider" userId="4904bfd93c97bef6" providerId="LiveId" clId="{DCCB9824-43A4-4CA0-9919-5E116946C09D}" dt="2021-10-07T19:14:06.550" v="449" actId="9405"/>
          <ac:inkMkLst>
            <pc:docMk/>
            <pc:sldMk cId="327402336" sldId="283"/>
            <ac:inkMk id="6" creationId="{391AC6DD-82A0-4DFC-86C4-E5543575D3FD}"/>
          </ac:inkMkLst>
        </pc:inkChg>
        <pc:inkChg chg="add del">
          <ac:chgData name="Armin Schneider" userId="4904bfd93c97bef6" providerId="LiveId" clId="{DCCB9824-43A4-4CA0-9919-5E116946C09D}" dt="2021-10-07T20:19:18.419" v="1059" actId="9405"/>
          <ac:inkMkLst>
            <pc:docMk/>
            <pc:sldMk cId="327402336" sldId="283"/>
            <ac:inkMk id="6" creationId="{E8871A25-773A-4398-A4F7-24A1A6AC2976}"/>
          </ac:inkMkLst>
        </pc:inkChg>
        <pc:cxnChg chg="add del">
          <ac:chgData name="Armin Schneider" userId="4904bfd93c97bef6" providerId="LiveId" clId="{DCCB9824-43A4-4CA0-9919-5E116946C09D}" dt="2021-10-07T19:07:36.614" v="410" actId="26606"/>
          <ac:cxnSpMkLst>
            <pc:docMk/>
            <pc:sldMk cId="327402336" sldId="283"/>
            <ac:cxnSpMk id="13" creationId="{67182200-4859-4C8D-BCBB-55B245C28BA3}"/>
          </ac:cxnSpMkLst>
        </pc:cxnChg>
        <pc:cxnChg chg="add del">
          <ac:chgData name="Armin Schneider" userId="4904bfd93c97bef6" providerId="LiveId" clId="{DCCB9824-43A4-4CA0-9919-5E116946C09D}" dt="2021-10-07T19:05:40.250" v="341" actId="26606"/>
          <ac:cxnSpMkLst>
            <pc:docMk/>
            <pc:sldMk cId="327402336" sldId="283"/>
            <ac:cxnSpMk id="26" creationId="{67182200-4859-4C8D-BCBB-55B245C28BA3}"/>
          </ac:cxnSpMkLst>
        </pc:cxnChg>
      </pc:sldChg>
      <pc:sldChg chg="add del">
        <pc:chgData name="Armin Schneider" userId="4904bfd93c97bef6" providerId="LiveId" clId="{DCCB9824-43A4-4CA0-9919-5E116946C09D}" dt="2021-10-07T18:50:19.461" v="59" actId="47"/>
        <pc:sldMkLst>
          <pc:docMk/>
          <pc:sldMk cId="2661519394" sldId="283"/>
        </pc:sldMkLst>
      </pc:sldChg>
      <pc:sldChg chg="add del">
        <pc:chgData name="Armin Schneider" userId="4904bfd93c97bef6" providerId="LiveId" clId="{DCCB9824-43A4-4CA0-9919-5E116946C09D}" dt="2021-10-07T18:50:19.164" v="58" actId="47"/>
        <pc:sldMkLst>
          <pc:docMk/>
          <pc:sldMk cId="1200145630" sldId="284"/>
        </pc:sldMkLst>
      </pc:sldChg>
      <pc:sldChg chg="addSp delSp modSp add del mod ord modTransition setBg delDesignElem">
        <pc:chgData name="Armin Schneider" userId="4904bfd93c97bef6" providerId="LiveId" clId="{DCCB9824-43A4-4CA0-9919-5E116946C09D}" dt="2021-10-07T22:45:05.694" v="1693"/>
        <pc:sldMkLst>
          <pc:docMk/>
          <pc:sldMk cId="3865846881" sldId="284"/>
        </pc:sldMkLst>
        <pc:spChg chg="mod">
          <ac:chgData name="Armin Schneider" userId="4904bfd93c97bef6" providerId="LiveId" clId="{DCCB9824-43A4-4CA0-9919-5E116946C09D}" dt="2021-10-07T19:37:02.187" v="647" actId="26606"/>
          <ac:spMkLst>
            <pc:docMk/>
            <pc:sldMk cId="3865846881" sldId="284"/>
            <ac:spMk id="2" creationId="{B000CF6D-2589-462D-812B-D1D997D6A8FC}"/>
          </ac:spMkLst>
        </pc:spChg>
        <pc:spChg chg="mod">
          <ac:chgData name="Armin Schneider" userId="4904bfd93c97bef6" providerId="LiveId" clId="{DCCB9824-43A4-4CA0-9919-5E116946C09D}" dt="2021-10-07T19:37:02.187" v="647" actId="26606"/>
          <ac:spMkLst>
            <pc:docMk/>
            <pc:sldMk cId="3865846881" sldId="284"/>
            <ac:spMk id="3" creationId="{1682A038-3571-41DB-BD87-236CD6682F3C}"/>
          </ac:spMkLst>
        </pc:spChg>
        <pc:spChg chg="add del">
          <ac:chgData name="Armin Schneider" userId="4904bfd93c97bef6" providerId="LiveId" clId="{DCCB9824-43A4-4CA0-9919-5E116946C09D}" dt="2021-10-07T19:37:02.187" v="647" actId="26606"/>
          <ac:spMkLst>
            <pc:docMk/>
            <pc:sldMk cId="3865846881" sldId="284"/>
            <ac:spMk id="71" creationId="{8FC9BE17-9A7B-462D-AE50-3D8777387304}"/>
          </ac:spMkLst>
        </pc:spChg>
        <pc:spChg chg="add del">
          <ac:chgData name="Armin Schneider" userId="4904bfd93c97bef6" providerId="LiveId" clId="{DCCB9824-43A4-4CA0-9919-5E116946C09D}" dt="2021-10-07T19:37:02.187" v="647" actId="26606"/>
          <ac:spMkLst>
            <pc:docMk/>
            <pc:sldMk cId="3865846881" sldId="284"/>
            <ac:spMk id="73" creationId="{3EBE8569-6AEC-4B8C-8D53-2DE337CDBA65}"/>
          </ac:spMkLst>
        </pc:spChg>
        <pc:spChg chg="add del">
          <ac:chgData name="Armin Schneider" userId="4904bfd93c97bef6" providerId="LiveId" clId="{DCCB9824-43A4-4CA0-9919-5E116946C09D}" dt="2021-10-07T19:37:02.187" v="647" actId="26606"/>
          <ac:spMkLst>
            <pc:docMk/>
            <pc:sldMk cId="3865846881" sldId="284"/>
            <ac:spMk id="75" creationId="{55D4142C-5077-457F-A6AD-3FECFDB39685}"/>
          </ac:spMkLst>
        </pc:spChg>
        <pc:spChg chg="add del">
          <ac:chgData name="Armin Schneider" userId="4904bfd93c97bef6" providerId="LiveId" clId="{DCCB9824-43A4-4CA0-9919-5E116946C09D}" dt="2021-10-07T19:37:02.187" v="647" actId="26606"/>
          <ac:spMkLst>
            <pc:docMk/>
            <pc:sldMk cId="3865846881" sldId="284"/>
            <ac:spMk id="77" creationId="{7A5F0580-5EE9-419F-96EE-B6529EF6E7D0}"/>
          </ac:spMkLst>
        </pc:spChg>
        <pc:spChg chg="add">
          <ac:chgData name="Armin Schneider" userId="4904bfd93c97bef6" providerId="LiveId" clId="{DCCB9824-43A4-4CA0-9919-5E116946C09D}" dt="2021-10-07T19:37:02.191" v="648" actId="26606"/>
          <ac:spMkLst>
            <pc:docMk/>
            <pc:sldMk cId="3865846881" sldId="284"/>
            <ac:spMk id="1028" creationId="{04812C46-200A-4DEB-A05E-3ED6C68C2387}"/>
          </ac:spMkLst>
        </pc:spChg>
        <pc:spChg chg="add">
          <ac:chgData name="Armin Schneider" userId="4904bfd93c97bef6" providerId="LiveId" clId="{DCCB9824-43A4-4CA0-9919-5E116946C09D}" dt="2021-10-07T19:37:02.191" v="648" actId="26606"/>
          <ac:spMkLst>
            <pc:docMk/>
            <pc:sldMk cId="3865846881" sldId="284"/>
            <ac:spMk id="1029" creationId="{D1EA859B-E555-4109-94F3-6700E046E008}"/>
          </ac:spMkLst>
        </pc:spChg>
        <pc:picChg chg="mod">
          <ac:chgData name="Armin Schneider" userId="4904bfd93c97bef6" providerId="LiveId" clId="{DCCB9824-43A4-4CA0-9919-5E116946C09D}" dt="2021-10-07T19:37:02.187" v="647" actId="26606"/>
          <ac:picMkLst>
            <pc:docMk/>
            <pc:sldMk cId="3865846881" sldId="284"/>
            <ac:picMk id="1026" creationId="{20AFCC64-4407-485F-B6EC-82EDD4F357E9}"/>
          </ac:picMkLst>
        </pc:picChg>
      </pc:sldChg>
      <pc:sldChg chg="addSp delSp modSp add del mod ord modTransition setBg">
        <pc:chgData name="Armin Schneider" userId="4904bfd93c97bef6" providerId="LiveId" clId="{DCCB9824-43A4-4CA0-9919-5E116946C09D}" dt="2021-10-07T22:45:16.864" v="1696"/>
        <pc:sldMkLst>
          <pc:docMk/>
          <pc:sldMk cId="99639087" sldId="285"/>
        </pc:sldMkLst>
        <pc:spChg chg="mod">
          <ac:chgData name="Armin Schneider" userId="4904bfd93c97bef6" providerId="LiveId" clId="{DCCB9824-43A4-4CA0-9919-5E116946C09D}" dt="2021-10-07T19:37:22.347" v="651" actId="26606"/>
          <ac:spMkLst>
            <pc:docMk/>
            <pc:sldMk cId="99639087" sldId="285"/>
            <ac:spMk id="2" creationId="{477B8D59-150D-4C1B-B648-A7CA24E1F322}"/>
          </ac:spMkLst>
        </pc:spChg>
        <pc:spChg chg="mod">
          <ac:chgData name="Armin Schneider" userId="4904bfd93c97bef6" providerId="LiveId" clId="{DCCB9824-43A4-4CA0-9919-5E116946C09D}" dt="2021-10-07T19:37:22.347" v="651" actId="26606"/>
          <ac:spMkLst>
            <pc:docMk/>
            <pc:sldMk cId="99639087" sldId="285"/>
            <ac:spMk id="3" creationId="{5ED4FB02-DC18-45CF-924A-683B522AD236}"/>
          </ac:spMkLst>
        </pc:spChg>
        <pc:cxnChg chg="add del">
          <ac:chgData name="Armin Schneider" userId="4904bfd93c97bef6" providerId="LiveId" clId="{DCCB9824-43A4-4CA0-9919-5E116946C09D}" dt="2021-10-07T19:37:22.347" v="651" actId="26606"/>
          <ac:cxnSpMkLst>
            <pc:docMk/>
            <pc:sldMk cId="99639087" sldId="285"/>
            <ac:cxnSpMk id="71" creationId="{A7F400EE-A8A5-48AF-B4D6-291B52C6F0B0}"/>
          </ac:cxnSpMkLst>
        </pc:cxnChg>
      </pc:sldChg>
      <pc:sldChg chg="addSp delSp modSp add mod modTransition setBg setClrOvrMap delDesignElem">
        <pc:chgData name="Armin Schneider" userId="4904bfd93c97bef6" providerId="LiveId" clId="{DCCB9824-43A4-4CA0-9919-5E116946C09D}" dt="2021-10-07T22:44:41.079" v="1686"/>
        <pc:sldMkLst>
          <pc:docMk/>
          <pc:sldMk cId="3452230903" sldId="286"/>
        </pc:sldMkLst>
        <pc:spChg chg="mod">
          <ac:chgData name="Armin Schneider" userId="4904bfd93c97bef6" providerId="LiveId" clId="{DCCB9824-43A4-4CA0-9919-5E116946C09D}" dt="2021-10-07T18:55:56.467" v="126" actId="26606"/>
          <ac:spMkLst>
            <pc:docMk/>
            <pc:sldMk cId="3452230903" sldId="286"/>
            <ac:spMk id="2" creationId="{09AD1F06-F4F4-45F2-B21C-EE6E0EE25E50}"/>
          </ac:spMkLst>
        </pc:spChg>
        <pc:spChg chg="add del mod ord">
          <ac:chgData name="Armin Schneider" userId="4904bfd93c97bef6" providerId="LiveId" clId="{DCCB9824-43A4-4CA0-9919-5E116946C09D}" dt="2021-10-07T18:55:56.467" v="126" actId="26606"/>
          <ac:spMkLst>
            <pc:docMk/>
            <pc:sldMk cId="3452230903" sldId="286"/>
            <ac:spMk id="3" creationId="{CDA0A30E-5EB8-4607-BCB2-C8832A07F329}"/>
          </ac:spMkLst>
        </pc:spChg>
        <pc:spChg chg="del">
          <ac:chgData name="Armin Schneider" userId="4904bfd93c97bef6" providerId="LiveId" clId="{DCCB9824-43A4-4CA0-9919-5E116946C09D}" dt="2021-10-07T18:52:07.282" v="98"/>
          <ac:spMkLst>
            <pc:docMk/>
            <pc:sldMk cId="3452230903" sldId="286"/>
            <ac:spMk id="71" creationId="{747CDA9A-014F-4E1E-BA2C-59156764BA35}"/>
          </ac:spMkLst>
        </pc:spChg>
        <pc:spChg chg="add del">
          <ac:chgData name="Armin Schneider" userId="4904bfd93c97bef6" providerId="LiveId" clId="{DCCB9824-43A4-4CA0-9919-5E116946C09D}" dt="2021-10-07T18:55:23.251" v="118" actId="26606"/>
          <ac:spMkLst>
            <pc:docMk/>
            <pc:sldMk cId="3452230903" sldId="286"/>
            <ac:spMk id="73" creationId="{90795B4D-5022-4A7F-A01D-8D880B7CDBE6}"/>
          </ac:spMkLst>
        </pc:spChg>
        <pc:spChg chg="add del">
          <ac:chgData name="Armin Schneider" userId="4904bfd93c97bef6" providerId="LiveId" clId="{DCCB9824-43A4-4CA0-9919-5E116946C09D}" dt="2021-10-07T18:55:23.251" v="118" actId="26606"/>
          <ac:spMkLst>
            <pc:docMk/>
            <pc:sldMk cId="3452230903" sldId="286"/>
            <ac:spMk id="75" creationId="{AFD19018-DE7C-4796-ADF2-AD2EB0FC0D9C}"/>
          </ac:spMkLst>
        </pc:spChg>
        <pc:spChg chg="add del">
          <ac:chgData name="Armin Schneider" userId="4904bfd93c97bef6" providerId="LiveId" clId="{DCCB9824-43A4-4CA0-9919-5E116946C09D}" dt="2021-10-07T18:55:23.251" v="118" actId="26606"/>
          <ac:spMkLst>
            <pc:docMk/>
            <pc:sldMk cId="3452230903" sldId="286"/>
            <ac:spMk id="77" creationId="{B1A0A2C2-4F85-44AF-8708-8DCA4B550CB8}"/>
          </ac:spMkLst>
        </pc:spChg>
        <pc:spChg chg="add del">
          <ac:chgData name="Armin Schneider" userId="4904bfd93c97bef6" providerId="LiveId" clId="{DCCB9824-43A4-4CA0-9919-5E116946C09D}" dt="2021-10-07T18:55:23.251" v="118" actId="26606"/>
          <ac:spMkLst>
            <pc:docMk/>
            <pc:sldMk cId="3452230903" sldId="286"/>
            <ac:spMk id="1028" creationId="{003713C1-2FB2-413B-BF91-3AE41726FB7A}"/>
          </ac:spMkLst>
        </pc:spChg>
        <pc:spChg chg="add del">
          <ac:chgData name="Armin Schneider" userId="4904bfd93c97bef6" providerId="LiveId" clId="{DCCB9824-43A4-4CA0-9919-5E116946C09D}" dt="2021-10-07T18:55:52.411" v="124" actId="26606"/>
          <ac:spMkLst>
            <pc:docMk/>
            <pc:sldMk cId="3452230903" sldId="286"/>
            <ac:spMk id="1029" creationId="{5A0118C5-4F8D-4CF4-BADD-53FEACC6C42A}"/>
          </ac:spMkLst>
        </pc:spChg>
        <pc:spChg chg="add del">
          <ac:chgData name="Armin Schneider" userId="4904bfd93c97bef6" providerId="LiveId" clId="{DCCB9824-43A4-4CA0-9919-5E116946C09D}" dt="2021-10-07T18:55:36.367" v="122" actId="26606"/>
          <ac:spMkLst>
            <pc:docMk/>
            <pc:sldMk cId="3452230903" sldId="286"/>
            <ac:spMk id="1032" creationId="{ED4D6CE2-C4FB-4B4D-991A-84C9705CD762}"/>
          </ac:spMkLst>
        </pc:spChg>
        <pc:spChg chg="add del">
          <ac:chgData name="Armin Schneider" userId="4904bfd93c97bef6" providerId="LiveId" clId="{DCCB9824-43A4-4CA0-9919-5E116946C09D}" dt="2021-10-07T18:55:36.367" v="122" actId="26606"/>
          <ac:spMkLst>
            <pc:docMk/>
            <pc:sldMk cId="3452230903" sldId="286"/>
            <ac:spMk id="1034" creationId="{CDA0A30E-5EB8-4607-BCB2-C8832A07F329}"/>
          </ac:spMkLst>
        </pc:spChg>
        <pc:spChg chg="add del">
          <ac:chgData name="Armin Schneider" userId="4904bfd93c97bef6" providerId="LiveId" clId="{DCCB9824-43A4-4CA0-9919-5E116946C09D}" dt="2021-10-07T18:55:56.467" v="126" actId="26606"/>
          <ac:spMkLst>
            <pc:docMk/>
            <pc:sldMk cId="3452230903" sldId="286"/>
            <ac:spMk id="1038" creationId="{2EEE8F11-3582-44B7-9869-F2D26D7DD9D4}"/>
          </ac:spMkLst>
        </pc:spChg>
        <pc:spChg chg="add del">
          <ac:chgData name="Armin Schneider" userId="4904bfd93c97bef6" providerId="LiveId" clId="{DCCB9824-43A4-4CA0-9919-5E116946C09D}" dt="2021-10-07T18:55:56.467" v="126" actId="26606"/>
          <ac:spMkLst>
            <pc:docMk/>
            <pc:sldMk cId="3452230903" sldId="286"/>
            <ac:spMk id="1039" creationId="{2141F1CC-6A53-4BCF-9127-AABB52E2497E}"/>
          </ac:spMkLst>
        </pc:spChg>
        <pc:spChg chg="add del">
          <ac:chgData name="Armin Schneider" userId="4904bfd93c97bef6" providerId="LiveId" clId="{DCCB9824-43A4-4CA0-9919-5E116946C09D}" dt="2021-10-07T18:55:56.467" v="126" actId="26606"/>
          <ac:spMkLst>
            <pc:docMk/>
            <pc:sldMk cId="3452230903" sldId="286"/>
            <ac:spMk id="1040" creationId="{561B2B49-7142-4CA8-A929-4671548E6A5A}"/>
          </ac:spMkLst>
        </pc:spChg>
        <pc:grpChg chg="add del">
          <ac:chgData name="Armin Schneider" userId="4904bfd93c97bef6" providerId="LiveId" clId="{DCCB9824-43A4-4CA0-9919-5E116946C09D}" dt="2021-10-07T18:55:52.411" v="124" actId="26606"/>
          <ac:grpSpMkLst>
            <pc:docMk/>
            <pc:sldMk cId="3452230903" sldId="286"/>
            <ac:grpSpMk id="81" creationId="{9A15111C-2752-4649-B55B-B93FF93F972D}"/>
          </ac:grpSpMkLst>
        </pc:grpChg>
        <pc:grpChg chg="add del">
          <ac:chgData name="Armin Schneider" userId="4904bfd93c97bef6" providerId="LiveId" clId="{DCCB9824-43A4-4CA0-9919-5E116946C09D}" dt="2021-10-07T18:55:52.411" v="124" actId="26606"/>
          <ac:grpSpMkLst>
            <pc:docMk/>
            <pc:sldMk cId="3452230903" sldId="286"/>
            <ac:grpSpMk id="85" creationId="{582A903B-6B78-4F0A-B7C9-3D80499020B8}"/>
          </ac:grpSpMkLst>
        </pc:grpChg>
        <pc:grpChg chg="add del">
          <ac:chgData name="Armin Schneider" userId="4904bfd93c97bef6" providerId="LiveId" clId="{DCCB9824-43A4-4CA0-9919-5E116946C09D}" dt="2021-10-07T18:55:52.411" v="124" actId="26606"/>
          <ac:grpSpMkLst>
            <pc:docMk/>
            <pc:sldMk cId="3452230903" sldId="286"/>
            <ac:grpSpMk id="1031" creationId="{698DC1B4-9C49-491A-B0C4-CF9ABED0C7CE}"/>
          </ac:grpSpMkLst>
        </pc:grpChg>
        <pc:grpChg chg="add del">
          <ac:chgData name="Armin Schneider" userId="4904bfd93c97bef6" providerId="LiveId" clId="{DCCB9824-43A4-4CA0-9919-5E116946C09D}" dt="2021-10-07T18:55:52.411" v="124" actId="26606"/>
          <ac:grpSpMkLst>
            <pc:docMk/>
            <pc:sldMk cId="3452230903" sldId="286"/>
            <ac:grpSpMk id="1036" creationId="{E5C89038-920A-4C2C-96CF-80507027B69F}"/>
          </ac:grpSpMkLst>
        </pc:grpChg>
        <pc:graphicFrameChg chg="add del">
          <ac:chgData name="Armin Schneider" userId="4904bfd93c97bef6" providerId="LiveId" clId="{DCCB9824-43A4-4CA0-9919-5E116946C09D}" dt="2021-10-07T18:55:28.657" v="120" actId="26606"/>
          <ac:graphicFrameMkLst>
            <pc:docMk/>
            <pc:sldMk cId="3452230903" sldId="286"/>
            <ac:graphicFrameMk id="1030" creationId="{6439D218-6090-440C-B016-0D7A46E5DBFF}"/>
          </ac:graphicFrameMkLst>
        </pc:graphicFrameChg>
        <pc:picChg chg="mod ord">
          <ac:chgData name="Armin Schneider" userId="4904bfd93c97bef6" providerId="LiveId" clId="{DCCB9824-43A4-4CA0-9919-5E116946C09D}" dt="2021-10-07T18:55:56.467" v="126" actId="26606"/>
          <ac:picMkLst>
            <pc:docMk/>
            <pc:sldMk cId="3452230903" sldId="286"/>
            <ac:picMk id="4" creationId="{A4F324BC-CC4C-4920-A152-CD1D465B8FD6}"/>
          </ac:picMkLst>
        </pc:picChg>
        <pc:picChg chg="mod ord">
          <ac:chgData name="Armin Schneider" userId="4904bfd93c97bef6" providerId="LiveId" clId="{DCCB9824-43A4-4CA0-9919-5E116946C09D}" dt="2021-10-07T18:55:56.467" v="126" actId="26606"/>
          <ac:picMkLst>
            <pc:docMk/>
            <pc:sldMk cId="3452230903" sldId="286"/>
            <ac:picMk id="5" creationId="{91364B7A-200C-40E1-889E-2052D418B1E1}"/>
          </ac:picMkLst>
        </pc:picChg>
        <pc:picChg chg="mod">
          <ac:chgData name="Armin Schneider" userId="4904bfd93c97bef6" providerId="LiveId" clId="{DCCB9824-43A4-4CA0-9919-5E116946C09D}" dt="2021-10-07T18:55:56.467" v="126" actId="26606"/>
          <ac:picMkLst>
            <pc:docMk/>
            <pc:sldMk cId="3452230903" sldId="286"/>
            <ac:picMk id="1026" creationId="{271E6BAD-9E29-4D03-8B9C-83DBE37F1D60}"/>
          </ac:picMkLst>
        </pc:picChg>
        <pc:cxnChg chg="add del">
          <ac:chgData name="Armin Schneider" userId="4904bfd93c97bef6" providerId="LiveId" clId="{DCCB9824-43A4-4CA0-9919-5E116946C09D}" dt="2021-10-07T18:55:36.367" v="122" actId="26606"/>
          <ac:cxnSpMkLst>
            <pc:docMk/>
            <pc:sldMk cId="3452230903" sldId="286"/>
            <ac:cxnSpMk id="1033" creationId="{11A9DAB5-E11B-41CA-85F3-20711F79027B}"/>
          </ac:cxnSpMkLst>
        </pc:cxnChg>
      </pc:sldChg>
      <pc:sldChg chg="addSp delSp modSp new del mod ord modTransition setBg addAnim delAnim setClrOvrMap delDesignElem">
        <pc:chgData name="Armin Schneider" userId="4904bfd93c97bef6" providerId="LiveId" clId="{DCCB9824-43A4-4CA0-9919-5E116946C09D}" dt="2021-10-07T22:44:54.604" v="1690"/>
        <pc:sldMkLst>
          <pc:docMk/>
          <pc:sldMk cId="1512482104" sldId="287"/>
        </pc:sldMkLst>
        <pc:spChg chg="mod ord">
          <ac:chgData name="Armin Schneider" userId="4904bfd93c97bef6" providerId="LiveId" clId="{DCCB9824-43A4-4CA0-9919-5E116946C09D}" dt="2021-10-07T19:01:57.417" v="213" actId="26606"/>
          <ac:spMkLst>
            <pc:docMk/>
            <pc:sldMk cId="1512482104" sldId="287"/>
            <ac:spMk id="2" creationId="{E2817BB8-1207-4DC7-93DE-E48D20F50AB6}"/>
          </ac:spMkLst>
        </pc:spChg>
        <pc:spChg chg="add del">
          <ac:chgData name="Armin Schneider" userId="4904bfd93c97bef6" providerId="LiveId" clId="{DCCB9824-43A4-4CA0-9919-5E116946C09D}" dt="2021-10-07T18:58:54.473" v="168"/>
          <ac:spMkLst>
            <pc:docMk/>
            <pc:sldMk cId="1512482104" sldId="287"/>
            <ac:spMk id="3" creationId="{51F49A46-1536-4B09-BB0F-03C2FC785F8A}"/>
          </ac:spMkLst>
        </pc:spChg>
        <pc:spChg chg="add del">
          <ac:chgData name="Armin Schneider" userId="4904bfd93c97bef6" providerId="LiveId" clId="{DCCB9824-43A4-4CA0-9919-5E116946C09D}" dt="2021-10-07T18:59:05.496" v="172" actId="26606"/>
          <ac:spMkLst>
            <pc:docMk/>
            <pc:sldMk cId="1512482104" sldId="287"/>
            <ac:spMk id="8" creationId="{1DB7C82F-AB7E-4F0C-B829-FA1B9C415180}"/>
          </ac:spMkLst>
        </pc:spChg>
        <pc:spChg chg="add del">
          <ac:chgData name="Armin Schneider" userId="4904bfd93c97bef6" providerId="LiveId" clId="{DCCB9824-43A4-4CA0-9919-5E116946C09D}" dt="2021-10-07T18:58:07.036" v="167" actId="26606"/>
          <ac:spMkLst>
            <pc:docMk/>
            <pc:sldMk cId="1512482104" sldId="287"/>
            <ac:spMk id="9" creationId="{0671A8AE-40A1-4631-A6B8-581AFF065482}"/>
          </ac:spMkLst>
        </pc:spChg>
        <pc:spChg chg="add del">
          <ac:chgData name="Armin Schneider" userId="4904bfd93c97bef6" providerId="LiveId" clId="{DCCB9824-43A4-4CA0-9919-5E116946C09D}" dt="2021-10-07T18:59:10.867" v="174" actId="26606"/>
          <ac:spMkLst>
            <pc:docMk/>
            <pc:sldMk cId="1512482104" sldId="287"/>
            <ac:spMk id="10" creationId="{F1342190-CF9D-4F32-B218-952D0E4B9E0B}"/>
          </ac:spMkLst>
        </pc:spChg>
        <pc:spChg chg="add del">
          <ac:chgData name="Armin Schneider" userId="4904bfd93c97bef6" providerId="LiveId" clId="{DCCB9824-43A4-4CA0-9919-5E116946C09D}" dt="2021-10-07T18:58:07.036" v="167" actId="26606"/>
          <ac:spMkLst>
            <pc:docMk/>
            <pc:sldMk cId="1512482104" sldId="287"/>
            <ac:spMk id="11" creationId="{AB58EF07-17C2-48CF-ABB0-EEF1F17CB8F0}"/>
          </ac:spMkLst>
        </pc:spChg>
        <pc:spChg chg="add del">
          <ac:chgData name="Armin Schneider" userId="4904bfd93c97bef6" providerId="LiveId" clId="{DCCB9824-43A4-4CA0-9919-5E116946C09D}" dt="2021-10-07T18:59:10.867" v="174" actId="26606"/>
          <ac:spMkLst>
            <pc:docMk/>
            <pc:sldMk cId="1512482104" sldId="287"/>
            <ac:spMk id="12" creationId="{9AA72BD9-2C5A-4EDC-931F-5AA08EACA0F3}"/>
          </ac:spMkLst>
        </pc:spChg>
        <pc:spChg chg="add del">
          <ac:chgData name="Armin Schneider" userId="4904bfd93c97bef6" providerId="LiveId" clId="{DCCB9824-43A4-4CA0-9919-5E116946C09D}" dt="2021-10-07T18:58:07.036" v="167" actId="26606"/>
          <ac:spMkLst>
            <pc:docMk/>
            <pc:sldMk cId="1512482104" sldId="287"/>
            <ac:spMk id="13" creationId="{AF2F604E-43BE-4DC3-B983-E071523364F8}"/>
          </ac:spMkLst>
        </pc:spChg>
        <pc:spChg chg="add del">
          <ac:chgData name="Armin Schneider" userId="4904bfd93c97bef6" providerId="LiveId" clId="{DCCB9824-43A4-4CA0-9919-5E116946C09D}" dt="2021-10-07T18:59:10.867" v="174" actId="26606"/>
          <ac:spMkLst>
            <pc:docMk/>
            <pc:sldMk cId="1512482104" sldId="287"/>
            <ac:spMk id="14" creationId="{DD3981AC-7B61-4947-BCF3-F7AA7FA385B9}"/>
          </ac:spMkLst>
        </pc:spChg>
        <pc:spChg chg="add del">
          <ac:chgData name="Armin Schneider" userId="4904bfd93c97bef6" providerId="LiveId" clId="{DCCB9824-43A4-4CA0-9919-5E116946C09D}" dt="2021-10-07T18:58:07.036" v="167" actId="26606"/>
          <ac:spMkLst>
            <pc:docMk/>
            <pc:sldMk cId="1512482104" sldId="287"/>
            <ac:spMk id="15" creationId="{08C9B587-E65E-4B52-B37C-ABEBB6E87928}"/>
          </ac:spMkLst>
        </pc:spChg>
        <pc:spChg chg="add del mod">
          <ac:chgData name="Armin Schneider" userId="4904bfd93c97bef6" providerId="LiveId" clId="{DCCB9824-43A4-4CA0-9919-5E116946C09D}" dt="2021-10-07T19:00:10.266" v="182" actId="478"/>
          <ac:spMkLst>
            <pc:docMk/>
            <pc:sldMk cId="1512482104" sldId="287"/>
            <ac:spMk id="16" creationId="{62055F49-DEC0-4490-AED0-9492C418AAF1}"/>
          </ac:spMkLst>
        </pc:spChg>
        <pc:spChg chg="add del">
          <ac:chgData name="Armin Schneider" userId="4904bfd93c97bef6" providerId="LiveId" clId="{DCCB9824-43A4-4CA0-9919-5E116946C09D}" dt="2021-10-07T18:59:10.867" v="174" actId="26606"/>
          <ac:spMkLst>
            <pc:docMk/>
            <pc:sldMk cId="1512482104" sldId="287"/>
            <ac:spMk id="17" creationId="{55D4142C-5077-457F-A6AD-3FECFDB39685}"/>
          </ac:spMkLst>
        </pc:spChg>
        <pc:spChg chg="add del">
          <ac:chgData name="Armin Schneider" userId="4904bfd93c97bef6" providerId="LiveId" clId="{DCCB9824-43A4-4CA0-9919-5E116946C09D}" dt="2021-10-07T18:59:10.867" v="174" actId="26606"/>
          <ac:spMkLst>
            <pc:docMk/>
            <pc:sldMk cId="1512482104" sldId="287"/>
            <ac:spMk id="19" creationId="{7A5F0580-5EE9-419F-96EE-B6529EF6E7D0}"/>
          </ac:spMkLst>
        </pc:spChg>
        <pc:spChg chg="add del">
          <ac:chgData name="Armin Schneider" userId="4904bfd93c97bef6" providerId="LiveId" clId="{DCCB9824-43A4-4CA0-9919-5E116946C09D}" dt="2021-10-07T18:59:19.714" v="178" actId="26606"/>
          <ac:spMkLst>
            <pc:docMk/>
            <pc:sldMk cId="1512482104" sldId="287"/>
            <ac:spMk id="21" creationId="{E8A8EAB8-D2FF-444D-B34B-7D32F106AD0E}"/>
          </ac:spMkLst>
        </pc:spChg>
        <pc:spChg chg="add del">
          <ac:chgData name="Armin Schneider" userId="4904bfd93c97bef6" providerId="LiveId" clId="{DCCB9824-43A4-4CA0-9919-5E116946C09D}" dt="2021-10-07T18:59:19.714" v="178" actId="26606"/>
          <ac:spMkLst>
            <pc:docMk/>
            <pc:sldMk cId="1512482104" sldId="287"/>
            <ac:spMk id="23" creationId="{23E44070-CC32-49AA-9B6A-458202EECE52}"/>
          </ac:spMkLst>
        </pc:spChg>
        <pc:spChg chg="add del">
          <ac:chgData name="Armin Schneider" userId="4904bfd93c97bef6" providerId="LiveId" clId="{DCCB9824-43A4-4CA0-9919-5E116946C09D}" dt="2021-10-07T19:00:32.942" v="189" actId="26606"/>
          <ac:spMkLst>
            <pc:docMk/>
            <pc:sldMk cId="1512482104" sldId="287"/>
            <ac:spMk id="25" creationId="{0671A8AE-40A1-4631-A6B8-581AFF065482}"/>
          </ac:spMkLst>
        </pc:spChg>
        <pc:spChg chg="add del">
          <ac:chgData name="Armin Schneider" userId="4904bfd93c97bef6" providerId="LiveId" clId="{DCCB9824-43A4-4CA0-9919-5E116946C09D}" dt="2021-10-07T19:00:32.942" v="189" actId="26606"/>
          <ac:spMkLst>
            <pc:docMk/>
            <pc:sldMk cId="1512482104" sldId="287"/>
            <ac:spMk id="27" creationId="{AB58EF07-17C2-48CF-ABB0-EEF1F17CB8F0}"/>
          </ac:spMkLst>
        </pc:spChg>
        <pc:spChg chg="add">
          <ac:chgData name="Armin Schneider" userId="4904bfd93c97bef6" providerId="LiveId" clId="{DCCB9824-43A4-4CA0-9919-5E116946C09D}" dt="2021-10-07T19:35:59.402" v="642" actId="26606"/>
          <ac:spMkLst>
            <pc:docMk/>
            <pc:sldMk cId="1512482104" sldId="287"/>
            <ac:spMk id="28" creationId="{0671A8AE-40A1-4631-A6B8-581AFF065482}"/>
          </ac:spMkLst>
        </pc:spChg>
        <pc:spChg chg="add del">
          <ac:chgData name="Armin Schneider" userId="4904bfd93c97bef6" providerId="LiveId" clId="{DCCB9824-43A4-4CA0-9919-5E116946C09D}" dt="2021-10-07T19:00:32.942" v="189" actId="26606"/>
          <ac:spMkLst>
            <pc:docMk/>
            <pc:sldMk cId="1512482104" sldId="287"/>
            <ac:spMk id="29" creationId="{AF2F604E-43BE-4DC3-B983-E071523364F8}"/>
          </ac:spMkLst>
        </pc:spChg>
        <pc:spChg chg="add">
          <ac:chgData name="Armin Schneider" userId="4904bfd93c97bef6" providerId="LiveId" clId="{DCCB9824-43A4-4CA0-9919-5E116946C09D}" dt="2021-10-07T19:35:59.402" v="642" actId="26606"/>
          <ac:spMkLst>
            <pc:docMk/>
            <pc:sldMk cId="1512482104" sldId="287"/>
            <ac:spMk id="30" creationId="{AB58EF07-17C2-48CF-ABB0-EEF1F17CB8F0}"/>
          </ac:spMkLst>
        </pc:spChg>
        <pc:spChg chg="add del">
          <ac:chgData name="Armin Schneider" userId="4904bfd93c97bef6" providerId="LiveId" clId="{DCCB9824-43A4-4CA0-9919-5E116946C09D}" dt="2021-10-07T19:00:32.942" v="189" actId="26606"/>
          <ac:spMkLst>
            <pc:docMk/>
            <pc:sldMk cId="1512482104" sldId="287"/>
            <ac:spMk id="31" creationId="{08C9B587-E65E-4B52-B37C-ABEBB6E87928}"/>
          </ac:spMkLst>
        </pc:spChg>
        <pc:spChg chg="add del">
          <ac:chgData name="Armin Schneider" userId="4904bfd93c97bef6" providerId="LiveId" clId="{DCCB9824-43A4-4CA0-9919-5E116946C09D}" dt="2021-10-07T19:01:57.417" v="213" actId="26606"/>
          <ac:spMkLst>
            <pc:docMk/>
            <pc:sldMk cId="1512482104" sldId="287"/>
            <ac:spMk id="33" creationId="{657F69E0-C4B0-4BEC-A689-4F8D877F05D4}"/>
          </ac:spMkLst>
        </pc:spChg>
        <pc:spChg chg="add del">
          <ac:chgData name="Armin Schneider" userId="4904bfd93c97bef6" providerId="LiveId" clId="{DCCB9824-43A4-4CA0-9919-5E116946C09D}" dt="2021-10-07T19:01:57.417" v="213" actId="26606"/>
          <ac:spMkLst>
            <pc:docMk/>
            <pc:sldMk cId="1512482104" sldId="287"/>
            <ac:spMk id="34" creationId="{9F6380B4-6A1C-481E-8408-B4E6C75B9B81}"/>
          </ac:spMkLst>
        </pc:spChg>
        <pc:spChg chg="add">
          <ac:chgData name="Armin Schneider" userId="4904bfd93c97bef6" providerId="LiveId" clId="{DCCB9824-43A4-4CA0-9919-5E116946C09D}" dt="2021-10-07T19:35:59.402" v="642" actId="26606"/>
          <ac:spMkLst>
            <pc:docMk/>
            <pc:sldMk cId="1512482104" sldId="287"/>
            <ac:spMk id="35" creationId="{AF2F604E-43BE-4DC3-B983-E071523364F8}"/>
          </ac:spMkLst>
        </pc:spChg>
        <pc:spChg chg="add">
          <ac:chgData name="Armin Schneider" userId="4904bfd93c97bef6" providerId="LiveId" clId="{DCCB9824-43A4-4CA0-9919-5E116946C09D}" dt="2021-10-07T19:35:59.402" v="642" actId="26606"/>
          <ac:spMkLst>
            <pc:docMk/>
            <pc:sldMk cId="1512482104" sldId="287"/>
            <ac:spMk id="37" creationId="{08C9B587-E65E-4B52-B37C-ABEBB6E87928}"/>
          </ac:spMkLst>
        </pc:spChg>
        <pc:spChg chg="add del">
          <ac:chgData name="Armin Schneider" userId="4904bfd93c97bef6" providerId="LiveId" clId="{DCCB9824-43A4-4CA0-9919-5E116946C09D}" dt="2021-10-07T19:00:56.670" v="193" actId="26606"/>
          <ac:spMkLst>
            <pc:docMk/>
            <pc:sldMk cId="1512482104" sldId="287"/>
            <ac:spMk id="39" creationId="{0671A8AE-40A1-4631-A6B8-581AFF065482}"/>
          </ac:spMkLst>
        </pc:spChg>
        <pc:spChg chg="add del">
          <ac:chgData name="Armin Schneider" userId="4904bfd93c97bef6" providerId="LiveId" clId="{DCCB9824-43A4-4CA0-9919-5E116946C09D}" dt="2021-10-07T19:00:56.670" v="193" actId="26606"/>
          <ac:spMkLst>
            <pc:docMk/>
            <pc:sldMk cId="1512482104" sldId="287"/>
            <ac:spMk id="41" creationId="{AB58EF07-17C2-48CF-ABB0-EEF1F17CB8F0}"/>
          </ac:spMkLst>
        </pc:spChg>
        <pc:spChg chg="add del">
          <ac:chgData name="Armin Schneider" userId="4904bfd93c97bef6" providerId="LiveId" clId="{DCCB9824-43A4-4CA0-9919-5E116946C09D}" dt="2021-10-07T19:00:56.670" v="193" actId="26606"/>
          <ac:spMkLst>
            <pc:docMk/>
            <pc:sldMk cId="1512482104" sldId="287"/>
            <ac:spMk id="43" creationId="{AF2F604E-43BE-4DC3-B983-E071523364F8}"/>
          </ac:spMkLst>
        </pc:spChg>
        <pc:spChg chg="add del">
          <ac:chgData name="Armin Schneider" userId="4904bfd93c97bef6" providerId="LiveId" clId="{DCCB9824-43A4-4CA0-9919-5E116946C09D}" dt="2021-10-07T19:00:56.670" v="193" actId="26606"/>
          <ac:spMkLst>
            <pc:docMk/>
            <pc:sldMk cId="1512482104" sldId="287"/>
            <ac:spMk id="45" creationId="{08C9B587-E65E-4B52-B37C-ABEBB6E87928}"/>
          </ac:spMkLst>
        </pc:spChg>
        <pc:spChg chg="add del">
          <ac:chgData name="Armin Schneider" userId="4904bfd93c97bef6" providerId="LiveId" clId="{DCCB9824-43A4-4CA0-9919-5E116946C09D}" dt="2021-10-07T19:01:00.098" v="195" actId="26606"/>
          <ac:spMkLst>
            <pc:docMk/>
            <pc:sldMk cId="1512482104" sldId="287"/>
            <ac:spMk id="47" creationId="{71B2258F-86CA-4D4D-8270-BC05FCDEBFB3}"/>
          </ac:spMkLst>
        </pc:spChg>
        <pc:spChg chg="add del">
          <ac:chgData name="Armin Schneider" userId="4904bfd93c97bef6" providerId="LiveId" clId="{DCCB9824-43A4-4CA0-9919-5E116946C09D}" dt="2021-10-07T19:01:08.651" v="197" actId="26606"/>
          <ac:spMkLst>
            <pc:docMk/>
            <pc:sldMk cId="1512482104" sldId="287"/>
            <ac:spMk id="49" creationId="{657F69E0-C4B0-4BEC-A689-4F8D877F05D4}"/>
          </ac:spMkLst>
        </pc:spChg>
        <pc:spChg chg="add del">
          <ac:chgData name="Armin Schneider" userId="4904bfd93c97bef6" providerId="LiveId" clId="{DCCB9824-43A4-4CA0-9919-5E116946C09D}" dt="2021-10-07T19:01:08.651" v="197" actId="26606"/>
          <ac:spMkLst>
            <pc:docMk/>
            <pc:sldMk cId="1512482104" sldId="287"/>
            <ac:spMk id="50" creationId="{9F6380B4-6A1C-481E-8408-B4E6C75B9B81}"/>
          </ac:spMkLst>
        </pc:spChg>
        <pc:spChg chg="add del">
          <ac:chgData name="Armin Schneider" userId="4904bfd93c97bef6" providerId="LiveId" clId="{DCCB9824-43A4-4CA0-9919-5E116946C09D}" dt="2021-10-07T19:01:57.417" v="213" actId="26606"/>
          <ac:spMkLst>
            <pc:docMk/>
            <pc:sldMk cId="1512482104" sldId="287"/>
            <ac:spMk id="52" creationId="{0671A8AE-40A1-4631-A6B8-581AFF065482}"/>
          </ac:spMkLst>
        </pc:spChg>
        <pc:spChg chg="add del">
          <ac:chgData name="Armin Schneider" userId="4904bfd93c97bef6" providerId="LiveId" clId="{DCCB9824-43A4-4CA0-9919-5E116946C09D}" dt="2021-10-07T19:01:57.417" v="213" actId="26606"/>
          <ac:spMkLst>
            <pc:docMk/>
            <pc:sldMk cId="1512482104" sldId="287"/>
            <ac:spMk id="53" creationId="{AB58EF07-17C2-48CF-ABB0-EEF1F17CB8F0}"/>
          </ac:spMkLst>
        </pc:spChg>
        <pc:spChg chg="add del">
          <ac:chgData name="Armin Schneider" userId="4904bfd93c97bef6" providerId="LiveId" clId="{DCCB9824-43A4-4CA0-9919-5E116946C09D}" dt="2021-10-07T19:01:57.417" v="213" actId="26606"/>
          <ac:spMkLst>
            <pc:docMk/>
            <pc:sldMk cId="1512482104" sldId="287"/>
            <ac:spMk id="54" creationId="{AF2F604E-43BE-4DC3-B983-E071523364F8}"/>
          </ac:spMkLst>
        </pc:spChg>
        <pc:spChg chg="add del">
          <ac:chgData name="Armin Schneider" userId="4904bfd93c97bef6" providerId="LiveId" clId="{DCCB9824-43A4-4CA0-9919-5E116946C09D}" dt="2021-10-07T19:01:57.417" v="213" actId="26606"/>
          <ac:spMkLst>
            <pc:docMk/>
            <pc:sldMk cId="1512482104" sldId="287"/>
            <ac:spMk id="55" creationId="{08C9B587-E65E-4B52-B37C-ABEBB6E87928}"/>
          </ac:spMkLst>
        </pc:spChg>
        <pc:picChg chg="add del">
          <ac:chgData name="Armin Schneider" userId="4904bfd93c97bef6" providerId="LiveId" clId="{DCCB9824-43A4-4CA0-9919-5E116946C09D}" dt="2021-10-07T18:58:07.036" v="167" actId="26606"/>
          <ac:picMkLst>
            <pc:docMk/>
            <pc:sldMk cId="1512482104" sldId="287"/>
            <ac:picMk id="5" creationId="{C91256A5-E841-43AF-B9A5-DE7B63F4A7A1}"/>
          </ac:picMkLst>
        </pc:picChg>
        <pc:picChg chg="add del mod">
          <ac:chgData name="Armin Schneider" userId="4904bfd93c97bef6" providerId="LiveId" clId="{DCCB9824-43A4-4CA0-9919-5E116946C09D}" dt="2021-10-07T19:00:07.754" v="181" actId="478"/>
          <ac:picMkLst>
            <pc:docMk/>
            <pc:sldMk cId="1512482104" sldId="287"/>
            <ac:picMk id="6" creationId="{508C5DB4-7D66-4035-9C84-C795F28E224F}"/>
          </ac:picMkLst>
        </pc:picChg>
        <pc:picChg chg="add mod">
          <ac:chgData name="Armin Schneider" userId="4904bfd93c97bef6" providerId="LiveId" clId="{DCCB9824-43A4-4CA0-9919-5E116946C09D}" dt="2021-10-07T19:35:59.402" v="642" actId="26606"/>
          <ac:picMkLst>
            <pc:docMk/>
            <pc:sldMk cId="1512482104" sldId="287"/>
            <ac:picMk id="20" creationId="{A0976C2E-B809-47A2-959E-5EBF533F7A5B}"/>
          </ac:picMkLst>
        </pc:picChg>
        <pc:inkChg chg="add">
          <ac:chgData name="Armin Schneider" userId="4904bfd93c97bef6" providerId="LiveId" clId="{DCCB9824-43A4-4CA0-9919-5E116946C09D}" dt="2021-10-07T19:04:38.876" v="327" actId="9405"/>
          <ac:inkMkLst>
            <pc:docMk/>
            <pc:sldMk cId="1512482104" sldId="287"/>
            <ac:inkMk id="26" creationId="{CD6A1C58-7A9F-445D-9A1C-3C2B49471E82}"/>
          </ac:inkMkLst>
        </pc:inkChg>
        <pc:cxnChg chg="add del">
          <ac:chgData name="Armin Schneider" userId="4904bfd93c97bef6" providerId="LiveId" clId="{DCCB9824-43A4-4CA0-9919-5E116946C09D}" dt="2021-10-07T18:59:19.714" v="178" actId="26606"/>
          <ac:cxnSpMkLst>
            <pc:docMk/>
            <pc:sldMk cId="1512482104" sldId="287"/>
            <ac:cxnSpMk id="22" creationId="{EEA38897-7BA3-4408-8083-3235339C4A60}"/>
          </ac:cxnSpMkLst>
        </pc:cxnChg>
        <pc:cxnChg chg="add del">
          <ac:chgData name="Armin Schneider" userId="4904bfd93c97bef6" providerId="LiveId" clId="{DCCB9824-43A4-4CA0-9919-5E116946C09D}" dt="2021-10-07T18:59:19.714" v="178" actId="26606"/>
          <ac:cxnSpMkLst>
            <pc:docMk/>
            <pc:sldMk cId="1512482104" sldId="287"/>
            <ac:cxnSpMk id="24" creationId="{F11AD06B-AB20-4097-8606-5DA00DBACE88}"/>
          </ac:cxnSpMkLst>
        </pc:cxnChg>
      </pc:sldChg>
      <pc:sldChg chg="addSp delSp modSp mod modTransition setBg addAnim delAnim delDesignElem">
        <pc:chgData name="Armin Schneider" userId="4904bfd93c97bef6" providerId="LiveId" clId="{DCCB9824-43A4-4CA0-9919-5E116946C09D}" dt="2021-10-07T22:45:19.452" v="1697"/>
        <pc:sldMkLst>
          <pc:docMk/>
          <pc:sldMk cId="3548006688" sldId="288"/>
        </pc:sldMkLst>
        <pc:spChg chg="del mod">
          <ac:chgData name="Armin Schneider" userId="4904bfd93c97bef6" providerId="LiveId" clId="{DCCB9824-43A4-4CA0-9919-5E116946C09D}" dt="2021-10-07T19:38:45.225" v="729" actId="478"/>
          <ac:spMkLst>
            <pc:docMk/>
            <pc:sldMk cId="3548006688" sldId="288"/>
            <ac:spMk id="2" creationId="{6830AE5F-E988-4922-BAEF-A4D71EBBE618}"/>
          </ac:spMkLst>
        </pc:spChg>
        <pc:spChg chg="add del mod">
          <ac:chgData name="Armin Schneider" userId="4904bfd93c97bef6" providerId="LiveId" clId="{DCCB9824-43A4-4CA0-9919-5E116946C09D}" dt="2021-10-07T19:39:24.214" v="756" actId="478"/>
          <ac:spMkLst>
            <pc:docMk/>
            <pc:sldMk cId="3548006688" sldId="288"/>
            <ac:spMk id="4" creationId="{E8C06936-8C63-4D40-A00A-17B9C345E890}"/>
          </ac:spMkLst>
        </pc:spChg>
        <pc:spChg chg="add mod">
          <ac:chgData name="Armin Schneider" userId="4904bfd93c97bef6" providerId="LiveId" clId="{DCCB9824-43A4-4CA0-9919-5E116946C09D}" dt="2021-10-07T19:38:53.371" v="755" actId="1035"/>
          <ac:spMkLst>
            <pc:docMk/>
            <pc:sldMk cId="3548006688" sldId="288"/>
            <ac:spMk id="17" creationId="{89F92099-6C4D-43FE-ADFC-560F34523D4E}"/>
          </ac:spMkLst>
        </pc:spChg>
        <pc:spChg chg="add del">
          <ac:chgData name="Armin Schneider" userId="4904bfd93c97bef6" providerId="LiveId" clId="{DCCB9824-43A4-4CA0-9919-5E116946C09D}" dt="2021-10-07T19:37:46.809" v="654" actId="26606"/>
          <ac:spMkLst>
            <pc:docMk/>
            <pc:sldMk cId="3548006688" sldId="288"/>
            <ac:spMk id="79" creationId="{114C78B5-EC6B-4A39-8860-705100867457}"/>
          </ac:spMkLst>
        </pc:spChg>
        <pc:spChg chg="add">
          <ac:chgData name="Armin Schneider" userId="4904bfd93c97bef6" providerId="LiveId" clId="{DCCB9824-43A4-4CA0-9919-5E116946C09D}" dt="2021-10-07T19:37:46.809" v="654" actId="26606"/>
          <ac:spMkLst>
            <pc:docMk/>
            <pc:sldMk cId="3548006688" sldId="288"/>
            <ac:spMk id="139" creationId="{DC35A348-C5D6-4112-9FDD-93A493B010B5}"/>
          </ac:spMkLst>
        </pc:spChg>
        <pc:spChg chg="del mod">
          <ac:chgData name="Armin Schneider" userId="4904bfd93c97bef6" providerId="LiveId" clId="{DCCB9824-43A4-4CA0-9919-5E116946C09D}" dt="2021-10-07T19:37:44.286" v="653" actId="478"/>
          <ac:spMkLst>
            <pc:docMk/>
            <pc:sldMk cId="3548006688" sldId="288"/>
            <ac:spMk id="3082" creationId="{5E04B6E1-45E5-455B-9E2E-D735B0846DD6}"/>
          </ac:spMkLst>
        </pc:spChg>
        <pc:grpChg chg="add del">
          <ac:chgData name="Armin Schneider" userId="4904bfd93c97bef6" providerId="LiveId" clId="{DCCB9824-43A4-4CA0-9919-5E116946C09D}" dt="2021-10-07T19:37:46.809" v="654" actId="26606"/>
          <ac:grpSpMkLst>
            <pc:docMk/>
            <pc:sldMk cId="3548006688" sldId="288"/>
            <ac:grpSpMk id="81" creationId="{A50943B0-FDF7-4C2C-B784-9208C945A8C3}"/>
          </ac:grpSpMkLst>
        </pc:grpChg>
        <pc:grpChg chg="add">
          <ac:chgData name="Armin Schneider" userId="4904bfd93c97bef6" providerId="LiveId" clId="{DCCB9824-43A4-4CA0-9919-5E116946C09D}" dt="2021-10-07T19:37:46.809" v="654" actId="26606"/>
          <ac:grpSpMkLst>
            <pc:docMk/>
            <pc:sldMk cId="3548006688" sldId="288"/>
            <ac:grpSpMk id="141" creationId="{AC0B7807-0C83-4963-821A-69B172722E49}"/>
          </ac:grpSpMkLst>
        </pc:grpChg>
        <pc:picChg chg="mod ord">
          <ac:chgData name="Armin Schneider" userId="4904bfd93c97bef6" providerId="LiveId" clId="{DCCB9824-43A4-4CA0-9919-5E116946C09D}" dt="2021-10-07T19:37:46.809" v="654" actId="26606"/>
          <ac:picMkLst>
            <pc:docMk/>
            <pc:sldMk cId="3548006688" sldId="288"/>
            <ac:picMk id="3074" creationId="{6D680B05-D4F0-4FAB-9AEF-D4F28FCE4669}"/>
          </ac:picMkLst>
        </pc:picChg>
        <pc:picChg chg="mod ord">
          <ac:chgData name="Armin Schneider" userId="4904bfd93c97bef6" providerId="LiveId" clId="{DCCB9824-43A4-4CA0-9919-5E116946C09D}" dt="2021-10-07T19:37:46.809" v="654" actId="26606"/>
          <ac:picMkLst>
            <pc:docMk/>
            <pc:sldMk cId="3548006688" sldId="288"/>
            <ac:picMk id="3076" creationId="{5CAB95AC-DBC4-4A28-81BA-6FD7AF244865}"/>
          </ac:picMkLst>
        </pc:picChg>
        <pc:picChg chg="mod">
          <ac:chgData name="Armin Schneider" userId="4904bfd93c97bef6" providerId="LiveId" clId="{DCCB9824-43A4-4CA0-9919-5E116946C09D}" dt="2021-10-07T19:37:46.809" v="654" actId="26606"/>
          <ac:picMkLst>
            <pc:docMk/>
            <pc:sldMk cId="3548006688" sldId="288"/>
            <ac:picMk id="3078" creationId="{89BB6BCE-5C0C-401A-9A62-E1012C8BC6CA}"/>
          </ac:picMkLst>
        </pc:picChg>
      </pc:sldChg>
      <pc:sldChg chg="addSp delSp modSp new mod modTransition setBg addAnim modAnim setClrOvrMap">
        <pc:chgData name="Armin Schneider" userId="4904bfd93c97bef6" providerId="LiveId" clId="{DCCB9824-43A4-4CA0-9919-5E116946C09D}" dt="2021-10-07T22:58:21.302" v="1845"/>
        <pc:sldMkLst>
          <pc:docMk/>
          <pc:sldMk cId="4020482240" sldId="289"/>
        </pc:sldMkLst>
        <pc:spChg chg="mod ord">
          <ac:chgData name="Armin Schneider" userId="4904bfd93c97bef6" providerId="LiveId" clId="{DCCB9824-43A4-4CA0-9919-5E116946C09D}" dt="2021-10-07T20:00:17.444" v="843" actId="26606"/>
          <ac:spMkLst>
            <pc:docMk/>
            <pc:sldMk cId="4020482240" sldId="289"/>
            <ac:spMk id="2" creationId="{2D9E87CF-BEF9-4173-8856-11762EB59CAF}"/>
          </ac:spMkLst>
        </pc:spChg>
        <pc:spChg chg="del">
          <ac:chgData name="Armin Schneider" userId="4904bfd93c97bef6" providerId="LiveId" clId="{DCCB9824-43A4-4CA0-9919-5E116946C09D}" dt="2021-10-07T20:00:10.013" v="839" actId="478"/>
          <ac:spMkLst>
            <pc:docMk/>
            <pc:sldMk cId="4020482240" sldId="289"/>
            <ac:spMk id="3" creationId="{82B5DA3D-82F8-47CE-BB09-DDA0E27C321A}"/>
          </ac:spMkLst>
        </pc:spChg>
        <pc:spChg chg="add">
          <ac:chgData name="Armin Schneider" userId="4904bfd93c97bef6" providerId="LiveId" clId="{DCCB9824-43A4-4CA0-9919-5E116946C09D}" dt="2021-10-07T20:00:17.444" v="843" actId="26606"/>
          <ac:spMkLst>
            <pc:docMk/>
            <pc:sldMk cId="4020482240" sldId="289"/>
            <ac:spMk id="10" creationId="{0671A8AE-40A1-4631-A6B8-581AFF065482}"/>
          </ac:spMkLst>
        </pc:spChg>
        <pc:spChg chg="add">
          <ac:chgData name="Armin Schneider" userId="4904bfd93c97bef6" providerId="LiveId" clId="{DCCB9824-43A4-4CA0-9919-5E116946C09D}" dt="2021-10-07T20:00:17.444" v="843" actId="26606"/>
          <ac:spMkLst>
            <pc:docMk/>
            <pc:sldMk cId="4020482240" sldId="289"/>
            <ac:spMk id="12" creationId="{AB58EF07-17C2-48CF-ABB0-EEF1F17CB8F0}"/>
          </ac:spMkLst>
        </pc:spChg>
        <pc:spChg chg="add">
          <ac:chgData name="Armin Schneider" userId="4904bfd93c97bef6" providerId="LiveId" clId="{DCCB9824-43A4-4CA0-9919-5E116946C09D}" dt="2021-10-07T20:00:17.444" v="843" actId="26606"/>
          <ac:spMkLst>
            <pc:docMk/>
            <pc:sldMk cId="4020482240" sldId="289"/>
            <ac:spMk id="14" creationId="{AF2F604E-43BE-4DC3-B983-E071523364F8}"/>
          </ac:spMkLst>
        </pc:spChg>
        <pc:spChg chg="add">
          <ac:chgData name="Armin Schneider" userId="4904bfd93c97bef6" providerId="LiveId" clId="{DCCB9824-43A4-4CA0-9919-5E116946C09D}" dt="2021-10-07T20:00:17.444" v="843" actId="26606"/>
          <ac:spMkLst>
            <pc:docMk/>
            <pc:sldMk cId="4020482240" sldId="289"/>
            <ac:spMk id="16" creationId="{08C9B587-E65E-4B52-B37C-ABEBB6E87928}"/>
          </ac:spMkLst>
        </pc:spChg>
        <pc:picChg chg="add mod">
          <ac:chgData name="Armin Schneider" userId="4904bfd93c97bef6" providerId="LiveId" clId="{DCCB9824-43A4-4CA0-9919-5E116946C09D}" dt="2021-10-07T20:00:17.444" v="843" actId="26606"/>
          <ac:picMkLst>
            <pc:docMk/>
            <pc:sldMk cId="4020482240" sldId="289"/>
            <ac:picMk id="5" creationId="{D3A530E8-103E-4351-A0AD-E412DACB9CDB}"/>
          </ac:picMkLst>
        </pc:picChg>
        <pc:inkChg chg="add">
          <ac:chgData name="Armin Schneider" userId="4904bfd93c97bef6" providerId="LiveId" clId="{DCCB9824-43A4-4CA0-9919-5E116946C09D}" dt="2021-10-07T20:00:29.811" v="845" actId="9405"/>
          <ac:inkMkLst>
            <pc:docMk/>
            <pc:sldMk cId="4020482240" sldId="289"/>
            <ac:inkMk id="6" creationId="{02427D72-77FA-4A84-B330-1651CB2B353A}"/>
          </ac:inkMkLst>
        </pc:inkChg>
      </pc:sldChg>
      <pc:sldChg chg="new modTransition">
        <pc:chgData name="Armin Schneider" userId="4904bfd93c97bef6" providerId="LiveId" clId="{DCCB9824-43A4-4CA0-9919-5E116946C09D}" dt="2021-10-07T22:45:57.426" v="1704"/>
        <pc:sldMkLst>
          <pc:docMk/>
          <pc:sldMk cId="1342997852" sldId="290"/>
        </pc:sldMkLst>
      </pc:sldChg>
      <pc:sldChg chg="add del modTransition">
        <pc:chgData name="Armin Schneider" userId="4904bfd93c97bef6" providerId="LiveId" clId="{DCCB9824-43A4-4CA0-9919-5E116946C09D}" dt="2021-10-07T22:44:45.569" v="1687"/>
        <pc:sldMkLst>
          <pc:docMk/>
          <pc:sldMk cId="2232912564" sldId="291"/>
        </pc:sldMkLst>
      </pc:sldChg>
      <pc:sldChg chg="addSp add del mod modTransition">
        <pc:chgData name="Armin Schneider" userId="4904bfd93c97bef6" providerId="LiveId" clId="{DCCB9824-43A4-4CA0-9919-5E116946C09D}" dt="2021-10-07T22:44:48.706" v="1688"/>
        <pc:sldMkLst>
          <pc:docMk/>
          <pc:sldMk cId="3473499946" sldId="292"/>
        </pc:sldMkLst>
        <pc:inkChg chg="add">
          <ac:chgData name="Armin Schneider" userId="4904bfd93c97bef6" providerId="LiveId" clId="{DCCB9824-43A4-4CA0-9919-5E116946C09D}" dt="2021-10-07T20:05:36.381" v="854" actId="9405"/>
          <ac:inkMkLst>
            <pc:docMk/>
            <pc:sldMk cId="3473499946" sldId="292"/>
            <ac:inkMk id="4" creationId="{42EDB1BA-746C-458F-B951-3B7AADCC7CA5}"/>
          </ac:inkMkLst>
        </pc:inkChg>
      </pc:sldChg>
      <pc:sldChg chg="add del modTransition">
        <pc:chgData name="Armin Schneider" userId="4904bfd93c97bef6" providerId="LiveId" clId="{DCCB9824-43A4-4CA0-9919-5E116946C09D}" dt="2021-10-07T22:44:52.032" v="1689"/>
        <pc:sldMkLst>
          <pc:docMk/>
          <pc:sldMk cId="3538899499" sldId="293"/>
        </pc:sldMkLst>
      </pc:sldChg>
      <pc:sldChg chg="addSp delSp modSp add del mod modTransition setBg addAnim delAnim modAnim setClrOvrMap">
        <pc:chgData name="Armin Schneider" userId="4904bfd93c97bef6" providerId="LiveId" clId="{DCCB9824-43A4-4CA0-9919-5E116946C09D}" dt="2021-10-07T22:58:13.010" v="1844"/>
        <pc:sldMkLst>
          <pc:docMk/>
          <pc:sldMk cId="1780927829" sldId="294"/>
        </pc:sldMkLst>
        <pc:spChg chg="mod">
          <ac:chgData name="Armin Schneider" userId="4904bfd93c97bef6" providerId="LiveId" clId="{DCCB9824-43A4-4CA0-9919-5E116946C09D}" dt="2021-10-07T20:08:36.777" v="877" actId="26606"/>
          <ac:spMkLst>
            <pc:docMk/>
            <pc:sldMk cId="1780927829" sldId="294"/>
            <ac:spMk id="2" creationId="{E4779FDE-A367-4120-BD46-CAA31A5C5D2A}"/>
          </ac:spMkLst>
        </pc:spChg>
        <pc:spChg chg="mod">
          <ac:chgData name="Armin Schneider" userId="4904bfd93c97bef6" providerId="LiveId" clId="{DCCB9824-43A4-4CA0-9919-5E116946C09D}" dt="2021-10-07T20:08:36.777" v="877" actId="26606"/>
          <ac:spMkLst>
            <pc:docMk/>
            <pc:sldMk cId="1780927829" sldId="294"/>
            <ac:spMk id="3" creationId="{96B5E712-C332-4B04-A59A-BB1703757E8A}"/>
          </ac:spMkLst>
        </pc:spChg>
        <pc:spChg chg="add del">
          <ac:chgData name="Armin Schneider" userId="4904bfd93c97bef6" providerId="LiveId" clId="{DCCB9824-43A4-4CA0-9919-5E116946C09D}" dt="2021-10-07T20:08:36.777" v="877" actId="26606"/>
          <ac:spMkLst>
            <pc:docMk/>
            <pc:sldMk cId="1780927829" sldId="294"/>
            <ac:spMk id="9" creationId="{71B2258F-86CA-4D4D-8270-BC05FCDEBFB3}"/>
          </ac:spMkLst>
        </pc:spChg>
        <pc:picChg chg="mod ord">
          <ac:chgData name="Armin Schneider" userId="4904bfd93c97bef6" providerId="LiveId" clId="{DCCB9824-43A4-4CA0-9919-5E116946C09D}" dt="2021-10-07T20:08:36.777" v="877" actId="26606"/>
          <ac:picMkLst>
            <pc:docMk/>
            <pc:sldMk cId="1780927829" sldId="294"/>
            <ac:picMk id="4" creationId="{427F4E12-8293-4253-8F8A-BF0D8D9E6613}"/>
          </ac:picMkLst>
        </pc:picChg>
      </pc:sldChg>
      <pc:sldChg chg="addSp delSp modSp add del mod modTransition setBg setClrOvrMap">
        <pc:chgData name="Armin Schneider" userId="4904bfd93c97bef6" providerId="LiveId" clId="{DCCB9824-43A4-4CA0-9919-5E116946C09D}" dt="2021-10-07T22:45:40.956" v="1699"/>
        <pc:sldMkLst>
          <pc:docMk/>
          <pc:sldMk cId="4002446135" sldId="295"/>
        </pc:sldMkLst>
        <pc:spChg chg="mod">
          <ac:chgData name="Armin Schneider" userId="4904bfd93c97bef6" providerId="LiveId" clId="{DCCB9824-43A4-4CA0-9919-5E116946C09D}" dt="2021-10-07T20:17:08.812" v="982" actId="26606"/>
          <ac:spMkLst>
            <pc:docMk/>
            <pc:sldMk cId="4002446135" sldId="295"/>
            <ac:spMk id="2" creationId="{9D07C98F-03E1-4421-8743-5908CA904268}"/>
          </ac:spMkLst>
        </pc:spChg>
        <pc:spChg chg="mod">
          <ac:chgData name="Armin Schneider" userId="4904bfd93c97bef6" providerId="LiveId" clId="{DCCB9824-43A4-4CA0-9919-5E116946C09D}" dt="2021-10-07T20:17:08.812" v="982" actId="26606"/>
          <ac:spMkLst>
            <pc:docMk/>
            <pc:sldMk cId="4002446135" sldId="295"/>
            <ac:spMk id="3" creationId="{6546F3D8-59E8-44C3-A1B5-D4084AEBBCFD}"/>
          </ac:spMkLst>
        </pc:spChg>
        <pc:spChg chg="add del">
          <ac:chgData name="Armin Schneider" userId="4904bfd93c97bef6" providerId="LiveId" clId="{DCCB9824-43A4-4CA0-9919-5E116946C09D}" dt="2021-10-07T20:08:13.241" v="869" actId="26606"/>
          <ac:spMkLst>
            <pc:docMk/>
            <pc:sldMk cId="4002446135" sldId="295"/>
            <ac:spMk id="8" creationId="{EA67B5B4-3A24-436E-B663-1B2EBFF8A0CD}"/>
          </ac:spMkLst>
        </pc:spChg>
        <pc:spChg chg="add del">
          <ac:chgData name="Armin Schneider" userId="4904bfd93c97bef6" providerId="LiveId" clId="{DCCB9824-43A4-4CA0-9919-5E116946C09D}" dt="2021-10-07T20:08:13.241" v="869" actId="26606"/>
          <ac:spMkLst>
            <pc:docMk/>
            <pc:sldMk cId="4002446135" sldId="295"/>
            <ac:spMk id="10" creationId="{987FDF89-C993-41F4-A1B8-DBAFF16008A9}"/>
          </ac:spMkLst>
        </pc:spChg>
        <pc:spChg chg="add del">
          <ac:chgData name="Armin Schneider" userId="4904bfd93c97bef6" providerId="LiveId" clId="{DCCB9824-43A4-4CA0-9919-5E116946C09D}" dt="2021-10-07T20:09:30.742" v="886" actId="26606"/>
          <ac:spMkLst>
            <pc:docMk/>
            <pc:sldMk cId="4002446135" sldId="295"/>
            <ac:spMk id="11" creationId="{8FC9BE17-9A7B-462D-AE50-3D8777387304}"/>
          </ac:spMkLst>
        </pc:spChg>
        <pc:spChg chg="add del">
          <ac:chgData name="Armin Schneider" userId="4904bfd93c97bef6" providerId="LiveId" clId="{DCCB9824-43A4-4CA0-9919-5E116946C09D}" dt="2021-10-07T20:08:13.241" v="869" actId="26606"/>
          <ac:spMkLst>
            <pc:docMk/>
            <pc:sldMk cId="4002446135" sldId="295"/>
            <ac:spMk id="12" creationId="{64E585EA-75FD-4025-8270-F66A58A15CDA}"/>
          </ac:spMkLst>
        </pc:spChg>
        <pc:spChg chg="add del">
          <ac:chgData name="Armin Schneider" userId="4904bfd93c97bef6" providerId="LiveId" clId="{DCCB9824-43A4-4CA0-9919-5E116946C09D}" dt="2021-10-07T20:09:30.742" v="886" actId="26606"/>
          <ac:spMkLst>
            <pc:docMk/>
            <pc:sldMk cId="4002446135" sldId="295"/>
            <ac:spMk id="13" creationId="{3EBE8569-6AEC-4B8C-8D53-2DE337CDBA65}"/>
          </ac:spMkLst>
        </pc:spChg>
        <pc:spChg chg="add del">
          <ac:chgData name="Armin Schneider" userId="4904bfd93c97bef6" providerId="LiveId" clId="{DCCB9824-43A4-4CA0-9919-5E116946C09D}" dt="2021-10-07T20:08:33.218" v="872" actId="26606"/>
          <ac:spMkLst>
            <pc:docMk/>
            <pc:sldMk cId="4002446135" sldId="295"/>
            <ac:spMk id="14" creationId="{9228552E-C8B1-4A80-8448-0787CE0FC704}"/>
          </ac:spMkLst>
        </pc:spChg>
        <pc:spChg chg="add del">
          <ac:chgData name="Armin Schneider" userId="4904bfd93c97bef6" providerId="LiveId" clId="{DCCB9824-43A4-4CA0-9919-5E116946C09D}" dt="2021-10-07T20:09:30.742" v="886" actId="26606"/>
          <ac:spMkLst>
            <pc:docMk/>
            <pc:sldMk cId="4002446135" sldId="295"/>
            <ac:spMk id="15" creationId="{55D4142C-5077-457F-A6AD-3FECFDB39685}"/>
          </ac:spMkLst>
        </pc:spChg>
        <pc:spChg chg="add del">
          <ac:chgData name="Armin Schneider" userId="4904bfd93c97bef6" providerId="LiveId" clId="{DCCB9824-43A4-4CA0-9919-5E116946C09D}" dt="2021-10-07T20:09:30.742" v="886" actId="26606"/>
          <ac:spMkLst>
            <pc:docMk/>
            <pc:sldMk cId="4002446135" sldId="295"/>
            <ac:spMk id="16" creationId="{7A5F0580-5EE9-419F-96EE-B6529EF6E7D0}"/>
          </ac:spMkLst>
        </pc:spChg>
        <pc:spChg chg="add del">
          <ac:chgData name="Armin Schneider" userId="4904bfd93c97bef6" providerId="LiveId" clId="{DCCB9824-43A4-4CA0-9919-5E116946C09D}" dt="2021-10-07T20:16:03.084" v="969" actId="26606"/>
          <ac:spMkLst>
            <pc:docMk/>
            <pc:sldMk cId="4002446135" sldId="295"/>
            <ac:spMk id="17" creationId="{8FC9BE17-9A7B-462D-AE50-3D8777387304}"/>
          </ac:spMkLst>
        </pc:spChg>
        <pc:spChg chg="add del">
          <ac:chgData name="Armin Schneider" userId="4904bfd93c97bef6" providerId="LiveId" clId="{DCCB9824-43A4-4CA0-9919-5E116946C09D}" dt="2021-10-07T20:11:00.149" v="900" actId="26606"/>
          <ac:spMkLst>
            <pc:docMk/>
            <pc:sldMk cId="4002446135" sldId="295"/>
            <ac:spMk id="18" creationId="{3CD9DF72-87A3-404E-A828-84CBF11A8303}"/>
          </ac:spMkLst>
        </pc:spChg>
        <pc:spChg chg="add del">
          <ac:chgData name="Armin Schneider" userId="4904bfd93c97bef6" providerId="LiveId" clId="{DCCB9824-43A4-4CA0-9919-5E116946C09D}" dt="2021-10-07T20:16:03.084" v="969" actId="26606"/>
          <ac:spMkLst>
            <pc:docMk/>
            <pc:sldMk cId="4002446135" sldId="295"/>
            <ac:spMk id="20" creationId="{3EBE8569-6AEC-4B8C-8D53-2DE337CDBA65}"/>
          </ac:spMkLst>
        </pc:spChg>
        <pc:spChg chg="add del">
          <ac:chgData name="Armin Schneider" userId="4904bfd93c97bef6" providerId="LiveId" clId="{DCCB9824-43A4-4CA0-9919-5E116946C09D}" dt="2021-10-07T20:16:03.084" v="969" actId="26606"/>
          <ac:spMkLst>
            <pc:docMk/>
            <pc:sldMk cId="4002446135" sldId="295"/>
            <ac:spMk id="21" creationId="{55D4142C-5077-457F-A6AD-3FECFDB39685}"/>
          </ac:spMkLst>
        </pc:spChg>
        <pc:spChg chg="add del">
          <ac:chgData name="Armin Schneider" userId="4904bfd93c97bef6" providerId="LiveId" clId="{DCCB9824-43A4-4CA0-9919-5E116946C09D}" dt="2021-10-07T20:16:03.084" v="969" actId="26606"/>
          <ac:spMkLst>
            <pc:docMk/>
            <pc:sldMk cId="4002446135" sldId="295"/>
            <ac:spMk id="22" creationId="{7A5F0580-5EE9-419F-96EE-B6529EF6E7D0}"/>
          </ac:spMkLst>
        </pc:spChg>
        <pc:spChg chg="add del">
          <ac:chgData name="Armin Schneider" userId="4904bfd93c97bef6" providerId="LiveId" clId="{DCCB9824-43A4-4CA0-9919-5E116946C09D}" dt="2021-10-07T20:09:46.303" v="890" actId="26606"/>
          <ac:spMkLst>
            <pc:docMk/>
            <pc:sldMk cId="4002446135" sldId="295"/>
            <ac:spMk id="24" creationId="{9AA72BD9-2C5A-4EDC-931F-5AA08EACA0F3}"/>
          </ac:spMkLst>
        </pc:spChg>
        <pc:spChg chg="add del">
          <ac:chgData name="Armin Schneider" userId="4904bfd93c97bef6" providerId="LiveId" clId="{DCCB9824-43A4-4CA0-9919-5E116946C09D}" dt="2021-10-07T20:16:59.222" v="977" actId="26606"/>
          <ac:spMkLst>
            <pc:docMk/>
            <pc:sldMk cId="4002446135" sldId="295"/>
            <ac:spMk id="25" creationId="{5E39A796-BE83-48B1-B33F-35C4A32AAB57}"/>
          </ac:spMkLst>
        </pc:spChg>
        <pc:spChg chg="add del">
          <ac:chgData name="Armin Schneider" userId="4904bfd93c97bef6" providerId="LiveId" clId="{DCCB9824-43A4-4CA0-9919-5E116946C09D}" dt="2021-10-07T20:09:46.303" v="890" actId="26606"/>
          <ac:spMkLst>
            <pc:docMk/>
            <pc:sldMk cId="4002446135" sldId="295"/>
            <ac:spMk id="26" creationId="{DD3981AC-7B61-4947-BCF3-F7AA7FA385B9}"/>
          </ac:spMkLst>
        </pc:spChg>
        <pc:spChg chg="add del">
          <ac:chgData name="Armin Schneider" userId="4904bfd93c97bef6" providerId="LiveId" clId="{DCCB9824-43A4-4CA0-9919-5E116946C09D}" dt="2021-10-07T20:16:59.222" v="977" actId="26606"/>
          <ac:spMkLst>
            <pc:docMk/>
            <pc:sldMk cId="4002446135" sldId="295"/>
            <ac:spMk id="27" creationId="{72F84B47-E267-4194-8194-831DB7B5547F}"/>
          </ac:spMkLst>
        </pc:spChg>
        <pc:spChg chg="add del">
          <ac:chgData name="Armin Schneider" userId="4904bfd93c97bef6" providerId="LiveId" clId="{DCCB9824-43A4-4CA0-9919-5E116946C09D}" dt="2021-10-07T20:09:46.303" v="890" actId="26606"/>
          <ac:spMkLst>
            <pc:docMk/>
            <pc:sldMk cId="4002446135" sldId="295"/>
            <ac:spMk id="28" creationId="{55D4142C-5077-457F-A6AD-3FECFDB39685}"/>
          </ac:spMkLst>
        </pc:spChg>
        <pc:spChg chg="add del">
          <ac:chgData name="Armin Schneider" userId="4904bfd93c97bef6" providerId="LiveId" clId="{DCCB9824-43A4-4CA0-9919-5E116946C09D}" dt="2021-10-07T20:16:16.648" v="972" actId="26606"/>
          <ac:spMkLst>
            <pc:docMk/>
            <pc:sldMk cId="4002446135" sldId="295"/>
            <ac:spMk id="29" creationId="{9AA72BD9-2C5A-4EDC-931F-5AA08EACA0F3}"/>
          </ac:spMkLst>
        </pc:spChg>
        <pc:spChg chg="add del">
          <ac:chgData name="Armin Schneider" userId="4904bfd93c97bef6" providerId="LiveId" clId="{DCCB9824-43A4-4CA0-9919-5E116946C09D}" dt="2021-10-07T20:09:46.303" v="890" actId="26606"/>
          <ac:spMkLst>
            <pc:docMk/>
            <pc:sldMk cId="4002446135" sldId="295"/>
            <ac:spMk id="30" creationId="{7A5F0580-5EE9-419F-96EE-B6529EF6E7D0}"/>
          </ac:spMkLst>
        </pc:spChg>
        <pc:spChg chg="add del">
          <ac:chgData name="Armin Schneider" userId="4904bfd93c97bef6" providerId="LiveId" clId="{DCCB9824-43A4-4CA0-9919-5E116946C09D}" dt="2021-10-07T20:16:16.648" v="972" actId="26606"/>
          <ac:spMkLst>
            <pc:docMk/>
            <pc:sldMk cId="4002446135" sldId="295"/>
            <ac:spMk id="31" creationId="{55D4142C-5077-457F-A6AD-3FECFDB39685}"/>
          </ac:spMkLst>
        </pc:spChg>
        <pc:spChg chg="add del">
          <ac:chgData name="Armin Schneider" userId="4904bfd93c97bef6" providerId="LiveId" clId="{DCCB9824-43A4-4CA0-9919-5E116946C09D}" dt="2021-10-07T20:09:52.016" v="892" actId="26606"/>
          <ac:spMkLst>
            <pc:docMk/>
            <pc:sldMk cId="4002446135" sldId="295"/>
            <ac:spMk id="32" creationId="{73AD41DB-DF9F-49BC-85AE-6AB1840AD517}"/>
          </ac:spMkLst>
        </pc:spChg>
        <pc:spChg chg="add del">
          <ac:chgData name="Armin Schneider" userId="4904bfd93c97bef6" providerId="LiveId" clId="{DCCB9824-43A4-4CA0-9919-5E116946C09D}" dt="2021-10-07T20:16:16.648" v="972" actId="26606"/>
          <ac:spMkLst>
            <pc:docMk/>
            <pc:sldMk cId="4002446135" sldId="295"/>
            <ac:spMk id="34" creationId="{DD3981AC-7B61-4947-BCF3-F7AA7FA385B9}"/>
          </ac:spMkLst>
        </pc:spChg>
        <pc:spChg chg="add del">
          <ac:chgData name="Armin Schneider" userId="4904bfd93c97bef6" providerId="LiveId" clId="{DCCB9824-43A4-4CA0-9919-5E116946C09D}" dt="2021-10-07T20:16:16.648" v="972" actId="26606"/>
          <ac:spMkLst>
            <pc:docMk/>
            <pc:sldMk cId="4002446135" sldId="295"/>
            <ac:spMk id="35" creationId="{7A5F0580-5EE9-419F-96EE-B6529EF6E7D0}"/>
          </ac:spMkLst>
        </pc:spChg>
        <pc:spChg chg="add del">
          <ac:chgData name="Armin Schneider" userId="4904bfd93c97bef6" providerId="LiveId" clId="{DCCB9824-43A4-4CA0-9919-5E116946C09D}" dt="2021-10-07T20:09:56.035" v="894" actId="26606"/>
          <ac:spMkLst>
            <pc:docMk/>
            <pc:sldMk cId="4002446135" sldId="295"/>
            <ac:spMk id="36" creationId="{73DE2CFE-42F2-48F0-8706-5264E012B10C}"/>
          </ac:spMkLst>
        </pc:spChg>
        <pc:spChg chg="add del">
          <ac:chgData name="Armin Schneider" userId="4904bfd93c97bef6" providerId="LiveId" clId="{DCCB9824-43A4-4CA0-9919-5E116946C09D}" dt="2021-10-07T20:16:43.336" v="974" actId="26606"/>
          <ac:spMkLst>
            <pc:docMk/>
            <pc:sldMk cId="4002446135" sldId="295"/>
            <ac:spMk id="37" creationId="{8FC9BE17-9A7B-462D-AE50-3D8777387304}"/>
          </ac:spMkLst>
        </pc:spChg>
        <pc:spChg chg="add del">
          <ac:chgData name="Armin Schneider" userId="4904bfd93c97bef6" providerId="LiveId" clId="{DCCB9824-43A4-4CA0-9919-5E116946C09D}" dt="2021-10-07T20:09:57.934" v="896" actId="26606"/>
          <ac:spMkLst>
            <pc:docMk/>
            <pc:sldMk cId="4002446135" sldId="295"/>
            <ac:spMk id="38" creationId="{04812C46-200A-4DEB-A05E-3ED6C68C2387}"/>
          </ac:spMkLst>
        </pc:spChg>
        <pc:spChg chg="add del">
          <ac:chgData name="Armin Schneider" userId="4904bfd93c97bef6" providerId="LiveId" clId="{DCCB9824-43A4-4CA0-9919-5E116946C09D}" dt="2021-10-07T20:09:57.934" v="896" actId="26606"/>
          <ac:spMkLst>
            <pc:docMk/>
            <pc:sldMk cId="4002446135" sldId="295"/>
            <ac:spMk id="39" creationId="{D1EA859B-E555-4109-94F3-6700E046E008}"/>
          </ac:spMkLst>
        </pc:spChg>
        <pc:spChg chg="add del">
          <ac:chgData name="Armin Schneider" userId="4904bfd93c97bef6" providerId="LiveId" clId="{DCCB9824-43A4-4CA0-9919-5E116946C09D}" dt="2021-10-07T20:16:43.336" v="974" actId="26606"/>
          <ac:spMkLst>
            <pc:docMk/>
            <pc:sldMk cId="4002446135" sldId="295"/>
            <ac:spMk id="40" creationId="{3EBE8569-6AEC-4B8C-8D53-2DE337CDBA65}"/>
          </ac:spMkLst>
        </pc:spChg>
        <pc:spChg chg="add del">
          <ac:chgData name="Armin Schneider" userId="4904bfd93c97bef6" providerId="LiveId" clId="{DCCB9824-43A4-4CA0-9919-5E116946C09D}" dt="2021-10-07T20:10:59.214" v="898" actId="26606"/>
          <ac:spMkLst>
            <pc:docMk/>
            <pc:sldMk cId="4002446135" sldId="295"/>
            <ac:spMk id="41" creationId="{04812C46-200A-4DEB-A05E-3ED6C68C2387}"/>
          </ac:spMkLst>
        </pc:spChg>
        <pc:spChg chg="add del">
          <ac:chgData name="Armin Schneider" userId="4904bfd93c97bef6" providerId="LiveId" clId="{DCCB9824-43A4-4CA0-9919-5E116946C09D}" dt="2021-10-07T20:10:59.214" v="898" actId="26606"/>
          <ac:spMkLst>
            <pc:docMk/>
            <pc:sldMk cId="4002446135" sldId="295"/>
            <ac:spMk id="42" creationId="{D1EA859B-E555-4109-94F3-6700E046E008}"/>
          </ac:spMkLst>
        </pc:spChg>
        <pc:spChg chg="add del">
          <ac:chgData name="Armin Schneider" userId="4904bfd93c97bef6" providerId="LiveId" clId="{DCCB9824-43A4-4CA0-9919-5E116946C09D}" dt="2021-10-07T20:16:43.336" v="974" actId="26606"/>
          <ac:spMkLst>
            <pc:docMk/>
            <pc:sldMk cId="4002446135" sldId="295"/>
            <ac:spMk id="43" creationId="{55D4142C-5077-457F-A6AD-3FECFDB39685}"/>
          </ac:spMkLst>
        </pc:spChg>
        <pc:spChg chg="add del">
          <ac:chgData name="Armin Schneider" userId="4904bfd93c97bef6" providerId="LiveId" clId="{DCCB9824-43A4-4CA0-9919-5E116946C09D}" dt="2021-10-07T20:16:43.336" v="974" actId="26606"/>
          <ac:spMkLst>
            <pc:docMk/>
            <pc:sldMk cId="4002446135" sldId="295"/>
            <ac:spMk id="44" creationId="{7A5F0580-5EE9-419F-96EE-B6529EF6E7D0}"/>
          </ac:spMkLst>
        </pc:spChg>
        <pc:spChg chg="add del">
          <ac:chgData name="Armin Schneider" userId="4904bfd93c97bef6" providerId="LiveId" clId="{DCCB9824-43A4-4CA0-9919-5E116946C09D}" dt="2021-10-07T20:17:08.812" v="982" actId="26606"/>
          <ac:spMkLst>
            <pc:docMk/>
            <pc:sldMk cId="4002446135" sldId="295"/>
            <ac:spMk id="46" creationId="{04812C46-200A-4DEB-A05E-3ED6C68C2387}"/>
          </ac:spMkLst>
        </pc:spChg>
        <pc:spChg chg="add del">
          <ac:chgData name="Armin Schneider" userId="4904bfd93c97bef6" providerId="LiveId" clId="{DCCB9824-43A4-4CA0-9919-5E116946C09D}" dt="2021-10-07T20:17:08.812" v="982" actId="26606"/>
          <ac:spMkLst>
            <pc:docMk/>
            <pc:sldMk cId="4002446135" sldId="295"/>
            <ac:spMk id="47" creationId="{D1EA859B-E555-4109-94F3-6700E046E008}"/>
          </ac:spMkLst>
        </pc:spChg>
        <pc:spChg chg="add del">
          <ac:chgData name="Armin Schneider" userId="4904bfd93c97bef6" providerId="LiveId" clId="{DCCB9824-43A4-4CA0-9919-5E116946C09D}" dt="2021-10-07T20:17:07.557" v="979" actId="26606"/>
          <ac:spMkLst>
            <pc:docMk/>
            <pc:sldMk cId="4002446135" sldId="295"/>
            <ac:spMk id="52" creationId="{8FC9BE17-9A7B-462D-AE50-3D8777387304}"/>
          </ac:spMkLst>
        </pc:spChg>
        <pc:spChg chg="add del">
          <ac:chgData name="Armin Schneider" userId="4904bfd93c97bef6" providerId="LiveId" clId="{DCCB9824-43A4-4CA0-9919-5E116946C09D}" dt="2021-10-07T20:17:07.557" v="979" actId="26606"/>
          <ac:spMkLst>
            <pc:docMk/>
            <pc:sldMk cId="4002446135" sldId="295"/>
            <ac:spMk id="54" creationId="{3EBE8569-6AEC-4B8C-8D53-2DE337CDBA65}"/>
          </ac:spMkLst>
        </pc:spChg>
        <pc:spChg chg="add del">
          <ac:chgData name="Armin Schneider" userId="4904bfd93c97bef6" providerId="LiveId" clId="{DCCB9824-43A4-4CA0-9919-5E116946C09D}" dt="2021-10-07T20:17:07.557" v="979" actId="26606"/>
          <ac:spMkLst>
            <pc:docMk/>
            <pc:sldMk cId="4002446135" sldId="295"/>
            <ac:spMk id="56" creationId="{55D4142C-5077-457F-A6AD-3FECFDB39685}"/>
          </ac:spMkLst>
        </pc:spChg>
        <pc:spChg chg="add del">
          <ac:chgData name="Armin Schneider" userId="4904bfd93c97bef6" providerId="LiveId" clId="{DCCB9824-43A4-4CA0-9919-5E116946C09D}" dt="2021-10-07T20:17:07.557" v="979" actId="26606"/>
          <ac:spMkLst>
            <pc:docMk/>
            <pc:sldMk cId="4002446135" sldId="295"/>
            <ac:spMk id="58" creationId="{7A5F0580-5EE9-419F-96EE-B6529EF6E7D0}"/>
          </ac:spMkLst>
        </pc:spChg>
        <pc:spChg chg="add del">
          <ac:chgData name="Armin Schneider" userId="4904bfd93c97bef6" providerId="LiveId" clId="{DCCB9824-43A4-4CA0-9919-5E116946C09D}" dt="2021-10-07T20:17:08.800" v="981" actId="26606"/>
          <ac:spMkLst>
            <pc:docMk/>
            <pc:sldMk cId="4002446135" sldId="295"/>
            <ac:spMk id="60" creationId="{04812C46-200A-4DEB-A05E-3ED6C68C2387}"/>
          </ac:spMkLst>
        </pc:spChg>
        <pc:spChg chg="add del">
          <ac:chgData name="Armin Schneider" userId="4904bfd93c97bef6" providerId="LiveId" clId="{DCCB9824-43A4-4CA0-9919-5E116946C09D}" dt="2021-10-07T20:17:08.800" v="981" actId="26606"/>
          <ac:spMkLst>
            <pc:docMk/>
            <pc:sldMk cId="4002446135" sldId="295"/>
            <ac:spMk id="61" creationId="{D1EA859B-E555-4109-94F3-6700E046E008}"/>
          </ac:spMkLst>
        </pc:spChg>
        <pc:spChg chg="add">
          <ac:chgData name="Armin Schneider" userId="4904bfd93c97bef6" providerId="LiveId" clId="{DCCB9824-43A4-4CA0-9919-5E116946C09D}" dt="2021-10-07T20:17:08.812" v="982" actId="26606"/>
          <ac:spMkLst>
            <pc:docMk/>
            <pc:sldMk cId="4002446135" sldId="295"/>
            <ac:spMk id="63" creationId="{8FC9BE17-9A7B-462D-AE50-3D8777387304}"/>
          </ac:spMkLst>
        </pc:spChg>
        <pc:spChg chg="add">
          <ac:chgData name="Armin Schneider" userId="4904bfd93c97bef6" providerId="LiveId" clId="{DCCB9824-43A4-4CA0-9919-5E116946C09D}" dt="2021-10-07T20:17:08.812" v="982" actId="26606"/>
          <ac:spMkLst>
            <pc:docMk/>
            <pc:sldMk cId="4002446135" sldId="295"/>
            <ac:spMk id="64" creationId="{3EBE8569-6AEC-4B8C-8D53-2DE337CDBA65}"/>
          </ac:spMkLst>
        </pc:spChg>
        <pc:spChg chg="add">
          <ac:chgData name="Armin Schneider" userId="4904bfd93c97bef6" providerId="LiveId" clId="{DCCB9824-43A4-4CA0-9919-5E116946C09D}" dt="2021-10-07T20:17:08.812" v="982" actId="26606"/>
          <ac:spMkLst>
            <pc:docMk/>
            <pc:sldMk cId="4002446135" sldId="295"/>
            <ac:spMk id="65" creationId="{55D4142C-5077-457F-A6AD-3FECFDB39685}"/>
          </ac:spMkLst>
        </pc:spChg>
        <pc:spChg chg="add">
          <ac:chgData name="Armin Schneider" userId="4904bfd93c97bef6" providerId="LiveId" clId="{DCCB9824-43A4-4CA0-9919-5E116946C09D}" dt="2021-10-07T20:17:08.812" v="982" actId="26606"/>
          <ac:spMkLst>
            <pc:docMk/>
            <pc:sldMk cId="4002446135" sldId="295"/>
            <ac:spMk id="66" creationId="{7A5F0580-5EE9-419F-96EE-B6529EF6E7D0}"/>
          </ac:spMkLst>
        </pc:spChg>
        <pc:grpChg chg="add del">
          <ac:chgData name="Armin Schneider" userId="4904bfd93c97bef6" providerId="LiveId" clId="{DCCB9824-43A4-4CA0-9919-5E116946C09D}" dt="2021-10-07T20:09:52.016" v="892" actId="26606"/>
          <ac:grpSpMkLst>
            <pc:docMk/>
            <pc:sldMk cId="4002446135" sldId="295"/>
            <ac:grpSpMk id="33" creationId="{A4AE1828-51FD-4AD7-BCF6-9AF5C696CE5D}"/>
          </ac:grpSpMkLst>
        </pc:grpChg>
        <pc:picChg chg="add del mod ord">
          <ac:chgData name="Armin Schneider" userId="4904bfd93c97bef6" providerId="LiveId" clId="{DCCB9824-43A4-4CA0-9919-5E116946C09D}" dt="2021-10-07T20:17:08.812" v="982" actId="26606"/>
          <ac:picMkLst>
            <pc:docMk/>
            <pc:sldMk cId="4002446135" sldId="295"/>
            <ac:picMk id="5" creationId="{3D79B4D4-486A-4FED-AC4A-AB99A35DA0A0}"/>
          </ac:picMkLst>
        </pc:picChg>
        <pc:picChg chg="add del mod">
          <ac:chgData name="Armin Schneider" userId="4904bfd93c97bef6" providerId="LiveId" clId="{DCCB9824-43A4-4CA0-9919-5E116946C09D}" dt="2021-10-07T20:08:11.650" v="865"/>
          <ac:picMkLst>
            <pc:docMk/>
            <pc:sldMk cId="4002446135" sldId="295"/>
            <ac:picMk id="7" creationId="{FC630931-8181-454C-8F1F-1E47116D6F7F}"/>
          </ac:picMkLst>
        </pc:picChg>
        <pc:picChg chg="add del mod ord">
          <ac:chgData name="Armin Schneider" userId="4904bfd93c97bef6" providerId="LiveId" clId="{DCCB9824-43A4-4CA0-9919-5E116946C09D}" dt="2021-10-07T20:08:40.740" v="879" actId="21"/>
          <ac:picMkLst>
            <pc:docMk/>
            <pc:sldMk cId="4002446135" sldId="295"/>
            <ac:picMk id="9" creationId="{EB2D9BFD-9AAD-49A3-8159-1D81C09E6CEA}"/>
          </ac:picMkLst>
        </pc:picChg>
        <pc:picChg chg="add mod">
          <ac:chgData name="Armin Schneider" userId="4904bfd93c97bef6" providerId="LiveId" clId="{DCCB9824-43A4-4CA0-9919-5E116946C09D}" dt="2021-10-07T20:20:49.270" v="1097" actId="1076"/>
          <ac:picMkLst>
            <pc:docMk/>
            <pc:sldMk cId="4002446135" sldId="295"/>
            <ac:picMk id="100" creationId="{7F9FE250-EE9E-4D27-AE04-22179212AF0F}"/>
          </ac:picMkLst>
        </pc:picChg>
        <pc:inkChg chg="add del">
          <ac:chgData name="Armin Schneider" userId="4904bfd93c97bef6" providerId="LiveId" clId="{DCCB9824-43A4-4CA0-9919-5E116946C09D}" dt="2021-10-07T20:17:18.394" v="984" actId="9405"/>
          <ac:inkMkLst>
            <pc:docMk/>
            <pc:sldMk cId="4002446135" sldId="295"/>
            <ac:inkMk id="6" creationId="{1D71E61C-E201-4C58-830B-084463AF41FF}"/>
          </ac:inkMkLst>
        </pc:inkChg>
        <pc:inkChg chg="add del">
          <ac:chgData name="Armin Schneider" userId="4904bfd93c97bef6" providerId="LiveId" clId="{DCCB9824-43A4-4CA0-9919-5E116946C09D}" dt="2021-10-07T20:17:51.684" v="1004"/>
          <ac:inkMkLst>
            <pc:docMk/>
            <pc:sldMk cId="4002446135" sldId="295"/>
            <ac:inkMk id="23" creationId="{D565781C-C8C1-4BA0-A501-2F74C1948E24}"/>
          </ac:inkMkLst>
        </pc:inkChg>
        <pc:inkChg chg="add del">
          <ac:chgData name="Armin Schneider" userId="4904bfd93c97bef6" providerId="LiveId" clId="{DCCB9824-43A4-4CA0-9919-5E116946C09D}" dt="2021-10-07T20:17:51.685" v="1007"/>
          <ac:inkMkLst>
            <pc:docMk/>
            <pc:sldMk cId="4002446135" sldId="295"/>
            <ac:inkMk id="45" creationId="{D8D7A879-CBE5-4B2C-BAB3-703EFEFA3E0F}"/>
          </ac:inkMkLst>
        </pc:inkChg>
        <pc:inkChg chg="add del">
          <ac:chgData name="Armin Schneider" userId="4904bfd93c97bef6" providerId="LiveId" clId="{DCCB9824-43A4-4CA0-9919-5E116946C09D}" dt="2021-10-07T20:17:51.684" v="1006"/>
          <ac:inkMkLst>
            <pc:docMk/>
            <pc:sldMk cId="4002446135" sldId="295"/>
            <ac:inkMk id="48" creationId="{47158336-7F0C-4B5B-9AFD-47138CDDD2FC}"/>
          </ac:inkMkLst>
        </pc:inkChg>
        <pc:inkChg chg="add">
          <ac:chgData name="Armin Schneider" userId="4904bfd93c97bef6" providerId="LiveId" clId="{DCCB9824-43A4-4CA0-9919-5E116946C09D}" dt="2021-10-07T20:17:35.365" v="988" actId="9405"/>
          <ac:inkMkLst>
            <pc:docMk/>
            <pc:sldMk cId="4002446135" sldId="295"/>
            <ac:inkMk id="49" creationId="{6A90BECF-17BD-4119-80D3-9BED8C5FA3BC}"/>
          </ac:inkMkLst>
        </pc:inkChg>
        <pc:inkChg chg="add del">
          <ac:chgData name="Armin Schneider" userId="4904bfd93c97bef6" providerId="LiveId" clId="{DCCB9824-43A4-4CA0-9919-5E116946C09D}" dt="2021-10-07T20:17:51.684" v="1002"/>
          <ac:inkMkLst>
            <pc:docMk/>
            <pc:sldMk cId="4002446135" sldId="295"/>
            <ac:inkMk id="50" creationId="{51968C02-6A0E-4163-93D2-E98812C59D9B}"/>
          </ac:inkMkLst>
        </pc:inkChg>
        <pc:inkChg chg="add del">
          <ac:chgData name="Armin Schneider" userId="4904bfd93c97bef6" providerId="LiveId" clId="{DCCB9824-43A4-4CA0-9919-5E116946C09D}" dt="2021-10-07T20:17:51.683" v="1000"/>
          <ac:inkMkLst>
            <pc:docMk/>
            <pc:sldMk cId="4002446135" sldId="295"/>
            <ac:inkMk id="51" creationId="{69713D2E-E7D6-4679-9BC2-86418FF1AEB5}"/>
          </ac:inkMkLst>
        </pc:inkChg>
        <pc:inkChg chg="add del">
          <ac:chgData name="Armin Schneider" userId="4904bfd93c97bef6" providerId="LiveId" clId="{DCCB9824-43A4-4CA0-9919-5E116946C09D}" dt="2021-10-07T20:17:51.684" v="1003"/>
          <ac:inkMkLst>
            <pc:docMk/>
            <pc:sldMk cId="4002446135" sldId="295"/>
            <ac:inkMk id="53" creationId="{2C4820DB-8DB2-439C-B2F8-2B31612BD015}"/>
          </ac:inkMkLst>
        </pc:inkChg>
        <pc:inkChg chg="add">
          <ac:chgData name="Armin Schneider" userId="4904bfd93c97bef6" providerId="LiveId" clId="{DCCB9824-43A4-4CA0-9919-5E116946C09D}" dt="2021-10-07T20:17:41.708" v="992" actId="9405"/>
          <ac:inkMkLst>
            <pc:docMk/>
            <pc:sldMk cId="4002446135" sldId="295"/>
            <ac:inkMk id="55" creationId="{78AA376E-9CE2-4611-ABFA-132AAB8A9A79}"/>
          </ac:inkMkLst>
        </pc:inkChg>
        <pc:inkChg chg="add del">
          <ac:chgData name="Armin Schneider" userId="4904bfd93c97bef6" providerId="LiveId" clId="{DCCB9824-43A4-4CA0-9919-5E116946C09D}" dt="2021-10-07T20:17:51.684" v="1001"/>
          <ac:inkMkLst>
            <pc:docMk/>
            <pc:sldMk cId="4002446135" sldId="295"/>
            <ac:inkMk id="57" creationId="{DB89F9DC-A1B7-4DAF-9664-D49090A00029}"/>
          </ac:inkMkLst>
        </pc:inkChg>
        <pc:inkChg chg="add del">
          <ac:chgData name="Armin Schneider" userId="4904bfd93c97bef6" providerId="LiveId" clId="{DCCB9824-43A4-4CA0-9919-5E116946C09D}" dt="2021-10-07T20:17:51.685" v="1008"/>
          <ac:inkMkLst>
            <pc:docMk/>
            <pc:sldMk cId="4002446135" sldId="295"/>
            <ac:inkMk id="59" creationId="{7D1BAE80-B140-4F3C-9066-7DD7F37975AC}"/>
          </ac:inkMkLst>
        </pc:inkChg>
        <pc:inkChg chg="add">
          <ac:chgData name="Armin Schneider" userId="4904bfd93c97bef6" providerId="LiveId" clId="{DCCB9824-43A4-4CA0-9919-5E116946C09D}" dt="2021-10-07T20:17:44.027" v="995" actId="9405"/>
          <ac:inkMkLst>
            <pc:docMk/>
            <pc:sldMk cId="4002446135" sldId="295"/>
            <ac:inkMk id="62" creationId="{8741DC4A-995F-4F53-B919-812D904FBE02}"/>
          </ac:inkMkLst>
        </pc:inkChg>
        <pc:inkChg chg="add">
          <ac:chgData name="Armin Schneider" userId="4904bfd93c97bef6" providerId="LiveId" clId="{DCCB9824-43A4-4CA0-9919-5E116946C09D}" dt="2021-10-07T20:17:44.555" v="996" actId="9405"/>
          <ac:inkMkLst>
            <pc:docMk/>
            <pc:sldMk cId="4002446135" sldId="295"/>
            <ac:inkMk id="67" creationId="{6E579001-3A5A-411D-9A32-ACD1A5EF807C}"/>
          </ac:inkMkLst>
        </pc:inkChg>
        <pc:inkChg chg="add del">
          <ac:chgData name="Armin Schneider" userId="4904bfd93c97bef6" providerId="LiveId" clId="{DCCB9824-43A4-4CA0-9919-5E116946C09D}" dt="2021-10-07T20:17:51.684" v="1005"/>
          <ac:inkMkLst>
            <pc:docMk/>
            <pc:sldMk cId="4002446135" sldId="295"/>
            <ac:inkMk id="68" creationId="{187FED17-5794-4D16-BF80-351846E6BD46}"/>
          </ac:inkMkLst>
        </pc:inkChg>
        <pc:inkChg chg="add del">
          <ac:chgData name="Armin Schneider" userId="4904bfd93c97bef6" providerId="LiveId" clId="{DCCB9824-43A4-4CA0-9919-5E116946C09D}" dt="2021-10-07T20:17:51.683" v="999"/>
          <ac:inkMkLst>
            <pc:docMk/>
            <pc:sldMk cId="4002446135" sldId="295"/>
            <ac:inkMk id="69" creationId="{E11DC1C7-CFF8-4F56-8891-B88490203365}"/>
          </ac:inkMkLst>
        </pc:inkChg>
        <pc:inkChg chg="add del">
          <ac:chgData name="Armin Schneider" userId="4904bfd93c97bef6" providerId="LiveId" clId="{DCCB9824-43A4-4CA0-9919-5E116946C09D}" dt="2021-10-07T20:19:23.497" v="1063"/>
          <ac:inkMkLst>
            <pc:docMk/>
            <pc:sldMk cId="4002446135" sldId="295"/>
            <ac:inkMk id="70" creationId="{92D11271-0673-46E3-8AFA-751690C54C13}"/>
          </ac:inkMkLst>
        </pc:inkChg>
        <pc:inkChg chg="add del">
          <ac:chgData name="Armin Schneider" userId="4904bfd93c97bef6" providerId="LiveId" clId="{DCCB9824-43A4-4CA0-9919-5E116946C09D}" dt="2021-10-07T20:19:23.496" v="1061"/>
          <ac:inkMkLst>
            <pc:docMk/>
            <pc:sldMk cId="4002446135" sldId="295"/>
            <ac:inkMk id="71" creationId="{91B3FDCA-1B39-456F-B664-7184CC54F527}"/>
          </ac:inkMkLst>
        </pc:inkChg>
        <pc:inkChg chg="add del">
          <ac:chgData name="Armin Schneider" userId="4904bfd93c97bef6" providerId="LiveId" clId="{DCCB9824-43A4-4CA0-9919-5E116946C09D}" dt="2021-10-07T20:19:23.496" v="1062"/>
          <ac:inkMkLst>
            <pc:docMk/>
            <pc:sldMk cId="4002446135" sldId="295"/>
            <ac:inkMk id="72" creationId="{6925637B-C6CF-42E8-8160-19826F603D65}"/>
          </ac:inkMkLst>
        </pc:inkChg>
        <pc:inkChg chg="add del">
          <ac:chgData name="Armin Schneider" userId="4904bfd93c97bef6" providerId="LiveId" clId="{DCCB9824-43A4-4CA0-9919-5E116946C09D}" dt="2021-10-07T20:19:23.497" v="1064"/>
          <ac:inkMkLst>
            <pc:docMk/>
            <pc:sldMk cId="4002446135" sldId="295"/>
            <ac:inkMk id="73" creationId="{624EE118-CC9A-4CA4-ACBC-0E5CADF1D3E0}"/>
          </ac:inkMkLst>
        </pc:inkChg>
        <pc:inkChg chg="add">
          <ac:chgData name="Armin Schneider" userId="4904bfd93c97bef6" providerId="LiveId" clId="{DCCB9824-43A4-4CA0-9919-5E116946C09D}" dt="2021-10-07T20:17:58.458" v="1013" actId="9405"/>
          <ac:inkMkLst>
            <pc:docMk/>
            <pc:sldMk cId="4002446135" sldId="295"/>
            <ac:inkMk id="74" creationId="{F20F584A-2DF4-485A-AB76-0F60AEE3B3CD}"/>
          </ac:inkMkLst>
        </pc:inkChg>
        <pc:inkChg chg="add">
          <ac:chgData name="Armin Schneider" userId="4904bfd93c97bef6" providerId="LiveId" clId="{DCCB9824-43A4-4CA0-9919-5E116946C09D}" dt="2021-10-07T20:17:59.047" v="1014" actId="9405"/>
          <ac:inkMkLst>
            <pc:docMk/>
            <pc:sldMk cId="4002446135" sldId="295"/>
            <ac:inkMk id="75" creationId="{194EBE14-7AF1-43B4-98D6-632ED38724AD}"/>
          </ac:inkMkLst>
        </pc:inkChg>
        <pc:inkChg chg="add">
          <ac:chgData name="Armin Schneider" userId="4904bfd93c97bef6" providerId="LiveId" clId="{DCCB9824-43A4-4CA0-9919-5E116946C09D}" dt="2021-10-07T20:17:59.519" v="1015" actId="9405"/>
          <ac:inkMkLst>
            <pc:docMk/>
            <pc:sldMk cId="4002446135" sldId="295"/>
            <ac:inkMk id="76" creationId="{54D9D34F-1FA9-4EBB-9A08-DFF2B9CF2E63}"/>
          </ac:inkMkLst>
        </pc:inkChg>
        <pc:inkChg chg="add">
          <ac:chgData name="Armin Schneider" userId="4904bfd93c97bef6" providerId="LiveId" clId="{DCCB9824-43A4-4CA0-9919-5E116946C09D}" dt="2021-10-07T20:17:59.968" v="1016" actId="9405"/>
          <ac:inkMkLst>
            <pc:docMk/>
            <pc:sldMk cId="4002446135" sldId="295"/>
            <ac:inkMk id="77" creationId="{99F7B0C3-C071-4DD2-9866-C023C6E20BE2}"/>
          </ac:inkMkLst>
        </pc:inkChg>
        <pc:inkChg chg="add del">
          <ac:chgData name="Armin Schneider" userId="4904bfd93c97bef6" providerId="LiveId" clId="{DCCB9824-43A4-4CA0-9919-5E116946C09D}" dt="2021-10-07T20:19:18.815" v="1060" actId="9405"/>
          <ac:inkMkLst>
            <pc:docMk/>
            <pc:sldMk cId="4002446135" sldId="295"/>
            <ac:inkMk id="78" creationId="{EE77198D-700E-462F-84D6-ADC55E2EF5A5}"/>
          </ac:inkMkLst>
        </pc:inkChg>
        <pc:inkChg chg="add del">
          <ac:chgData name="Armin Schneider" userId="4904bfd93c97bef6" providerId="LiveId" clId="{DCCB9824-43A4-4CA0-9919-5E116946C09D}" dt="2021-10-07T20:19:18.121" v="1058" actId="9405"/>
          <ac:inkMkLst>
            <pc:docMk/>
            <pc:sldMk cId="4002446135" sldId="295"/>
            <ac:inkMk id="79" creationId="{9BCCBB6A-D695-4E82-919F-EC82BF0E5804}"/>
          </ac:inkMkLst>
        </pc:inkChg>
        <pc:inkChg chg="add del">
          <ac:chgData name="Armin Schneider" userId="4904bfd93c97bef6" providerId="LiveId" clId="{DCCB9824-43A4-4CA0-9919-5E116946C09D}" dt="2021-10-07T20:19:12.496" v="1053" actId="9405"/>
          <ac:inkMkLst>
            <pc:docMk/>
            <pc:sldMk cId="4002446135" sldId="295"/>
            <ac:inkMk id="80" creationId="{E9DD715D-0402-4535-AA0F-136036B997D0}"/>
          </ac:inkMkLst>
        </pc:inkChg>
        <pc:inkChg chg="add del">
          <ac:chgData name="Armin Schneider" userId="4904bfd93c97bef6" providerId="LiveId" clId="{DCCB9824-43A4-4CA0-9919-5E116946C09D}" dt="2021-10-07T20:19:12.289" v="1052" actId="9405"/>
          <ac:inkMkLst>
            <pc:docMk/>
            <pc:sldMk cId="4002446135" sldId="295"/>
            <ac:inkMk id="81" creationId="{9B605BFF-2921-4F6E-B5BE-303FE189B825}"/>
          </ac:inkMkLst>
        </pc:inkChg>
        <pc:inkChg chg="add del">
          <ac:chgData name="Armin Schneider" userId="4904bfd93c97bef6" providerId="LiveId" clId="{DCCB9824-43A4-4CA0-9919-5E116946C09D}" dt="2021-10-07T20:19:12.096" v="1051" actId="9405"/>
          <ac:inkMkLst>
            <pc:docMk/>
            <pc:sldMk cId="4002446135" sldId="295"/>
            <ac:inkMk id="82" creationId="{2D09DF36-95C0-4D0D-94E3-64298A59869A}"/>
          </ac:inkMkLst>
        </pc:inkChg>
        <pc:inkChg chg="add del">
          <ac:chgData name="Armin Schneider" userId="4904bfd93c97bef6" providerId="LiveId" clId="{DCCB9824-43A4-4CA0-9919-5E116946C09D}" dt="2021-10-07T20:19:11.869" v="1050" actId="9405"/>
          <ac:inkMkLst>
            <pc:docMk/>
            <pc:sldMk cId="4002446135" sldId="295"/>
            <ac:inkMk id="83" creationId="{28A1E4D0-3465-46D6-932C-11A1D3B8B9A4}"/>
          </ac:inkMkLst>
        </pc:inkChg>
        <pc:inkChg chg="add del">
          <ac:chgData name="Armin Schneider" userId="4904bfd93c97bef6" providerId="LiveId" clId="{DCCB9824-43A4-4CA0-9919-5E116946C09D}" dt="2021-10-07T20:19:11.665" v="1049" actId="9405"/>
          <ac:inkMkLst>
            <pc:docMk/>
            <pc:sldMk cId="4002446135" sldId="295"/>
            <ac:inkMk id="84" creationId="{B0B6C0F5-0D98-4BE9-8FB7-568F4F4BBF16}"/>
          </ac:inkMkLst>
        </pc:inkChg>
        <pc:inkChg chg="add del">
          <ac:chgData name="Armin Schneider" userId="4904bfd93c97bef6" providerId="LiveId" clId="{DCCB9824-43A4-4CA0-9919-5E116946C09D}" dt="2021-10-07T20:19:11.483" v="1048" actId="9405"/>
          <ac:inkMkLst>
            <pc:docMk/>
            <pc:sldMk cId="4002446135" sldId="295"/>
            <ac:inkMk id="85" creationId="{0159D536-571F-4C03-B1B8-EDD154C7E057}"/>
          </ac:inkMkLst>
        </pc:inkChg>
        <pc:inkChg chg="add del">
          <ac:chgData name="Armin Schneider" userId="4904bfd93c97bef6" providerId="LiveId" clId="{DCCB9824-43A4-4CA0-9919-5E116946C09D}" dt="2021-10-07T20:19:11.296" v="1047" actId="9405"/>
          <ac:inkMkLst>
            <pc:docMk/>
            <pc:sldMk cId="4002446135" sldId="295"/>
            <ac:inkMk id="86" creationId="{6B2E69FC-B062-4E6D-ABE2-53732879B2A7}"/>
          </ac:inkMkLst>
        </pc:inkChg>
        <pc:inkChg chg="add del">
          <ac:chgData name="Armin Schneider" userId="4904bfd93c97bef6" providerId="LiveId" clId="{DCCB9824-43A4-4CA0-9919-5E116946C09D}" dt="2021-10-07T20:19:11.092" v="1046" actId="9405"/>
          <ac:inkMkLst>
            <pc:docMk/>
            <pc:sldMk cId="4002446135" sldId="295"/>
            <ac:inkMk id="87" creationId="{F98DC0BE-50E8-4526-90A8-0F267CA6C15B}"/>
          </ac:inkMkLst>
        </pc:inkChg>
        <pc:inkChg chg="add del">
          <ac:chgData name="Armin Schneider" userId="4904bfd93c97bef6" providerId="LiveId" clId="{DCCB9824-43A4-4CA0-9919-5E116946C09D}" dt="2021-10-07T20:19:10.851" v="1045" actId="9405"/>
          <ac:inkMkLst>
            <pc:docMk/>
            <pc:sldMk cId="4002446135" sldId="295"/>
            <ac:inkMk id="88" creationId="{E5D0D4C7-9D72-45FE-8881-B54BAF4DBC01}"/>
          </ac:inkMkLst>
        </pc:inkChg>
        <pc:inkChg chg="add del">
          <ac:chgData name="Armin Schneider" userId="4904bfd93c97bef6" providerId="LiveId" clId="{DCCB9824-43A4-4CA0-9919-5E116946C09D}" dt="2021-10-07T20:19:10.680" v="1044" actId="9405"/>
          <ac:inkMkLst>
            <pc:docMk/>
            <pc:sldMk cId="4002446135" sldId="295"/>
            <ac:inkMk id="89" creationId="{69219653-7E57-4697-BA5F-76CE47649637}"/>
          </ac:inkMkLst>
        </pc:inkChg>
        <pc:inkChg chg="add del">
          <ac:chgData name="Armin Schneider" userId="4904bfd93c97bef6" providerId="LiveId" clId="{DCCB9824-43A4-4CA0-9919-5E116946C09D}" dt="2021-10-07T20:19:10.397" v="1043" actId="9405"/>
          <ac:inkMkLst>
            <pc:docMk/>
            <pc:sldMk cId="4002446135" sldId="295"/>
            <ac:inkMk id="90" creationId="{96278C39-0652-4A08-8EF3-F271D3E49944}"/>
          </ac:inkMkLst>
        </pc:inkChg>
        <pc:inkChg chg="add del">
          <ac:chgData name="Armin Schneider" userId="4904bfd93c97bef6" providerId="LiveId" clId="{DCCB9824-43A4-4CA0-9919-5E116946C09D}" dt="2021-10-07T20:19:10.012" v="1042" actId="9405"/>
          <ac:inkMkLst>
            <pc:docMk/>
            <pc:sldMk cId="4002446135" sldId="295"/>
            <ac:inkMk id="91" creationId="{78FB7E28-1ED7-4B22-BC1E-B2852C0C971A}"/>
          </ac:inkMkLst>
        </pc:inkChg>
        <pc:inkChg chg="add del">
          <ac:chgData name="Armin Schneider" userId="4904bfd93c97bef6" providerId="LiveId" clId="{DCCB9824-43A4-4CA0-9919-5E116946C09D}" dt="2021-10-07T20:19:09.717" v="1041" actId="9405"/>
          <ac:inkMkLst>
            <pc:docMk/>
            <pc:sldMk cId="4002446135" sldId="295"/>
            <ac:inkMk id="92" creationId="{36B0EDF8-5A02-44B8-91A2-81D053985288}"/>
          </ac:inkMkLst>
        </pc:inkChg>
        <pc:inkChg chg="add del">
          <ac:chgData name="Armin Schneider" userId="4904bfd93c97bef6" providerId="LiveId" clId="{DCCB9824-43A4-4CA0-9919-5E116946C09D}" dt="2021-10-07T20:19:09.430" v="1040" actId="9405"/>
          <ac:inkMkLst>
            <pc:docMk/>
            <pc:sldMk cId="4002446135" sldId="295"/>
            <ac:inkMk id="93" creationId="{B620A1E1-A820-4CC6-8CC3-3F5D87D08E02}"/>
          </ac:inkMkLst>
        </pc:inkChg>
        <pc:inkChg chg="add del">
          <ac:chgData name="Armin Schneider" userId="4904bfd93c97bef6" providerId="LiveId" clId="{DCCB9824-43A4-4CA0-9919-5E116946C09D}" dt="2021-10-07T20:19:08.491" v="1039" actId="9405"/>
          <ac:inkMkLst>
            <pc:docMk/>
            <pc:sldMk cId="4002446135" sldId="295"/>
            <ac:inkMk id="94" creationId="{B9A27B49-29AF-4363-A6EC-3B9D8988B784}"/>
          </ac:inkMkLst>
        </pc:inkChg>
        <pc:inkChg chg="add del">
          <ac:chgData name="Armin Schneider" userId="4904bfd93c97bef6" providerId="LiveId" clId="{DCCB9824-43A4-4CA0-9919-5E116946C09D}" dt="2021-10-07T20:19:07.649" v="1038" actId="9405"/>
          <ac:inkMkLst>
            <pc:docMk/>
            <pc:sldMk cId="4002446135" sldId="295"/>
            <ac:inkMk id="95" creationId="{A3106D3C-4CBF-49F9-B338-E2B81666F173}"/>
          </ac:inkMkLst>
        </pc:inkChg>
        <pc:inkChg chg="add del">
          <ac:chgData name="Armin Schneider" userId="4904bfd93c97bef6" providerId="LiveId" clId="{DCCB9824-43A4-4CA0-9919-5E116946C09D}" dt="2021-10-07T20:19:07.224" v="1037" actId="9405"/>
          <ac:inkMkLst>
            <pc:docMk/>
            <pc:sldMk cId="4002446135" sldId="295"/>
            <ac:inkMk id="96" creationId="{2F0839A4-5C29-4559-B55E-A992F5BB0D3D}"/>
          </ac:inkMkLst>
        </pc:inkChg>
        <pc:inkChg chg="add">
          <ac:chgData name="Armin Schneider" userId="4904bfd93c97bef6" providerId="LiveId" clId="{DCCB9824-43A4-4CA0-9919-5E116946C09D}" dt="2021-10-07T20:19:33.770" v="1065" actId="9405"/>
          <ac:inkMkLst>
            <pc:docMk/>
            <pc:sldMk cId="4002446135" sldId="295"/>
            <ac:inkMk id="97" creationId="{82E4A7B4-13A6-479D-8224-5443DF8B791E}"/>
          </ac:inkMkLst>
        </pc:inkChg>
        <pc:inkChg chg="add del">
          <ac:chgData name="Armin Schneider" userId="4904bfd93c97bef6" providerId="LiveId" clId="{DCCB9824-43A4-4CA0-9919-5E116946C09D}" dt="2021-10-07T20:19:36.073" v="1067" actId="9405"/>
          <ac:inkMkLst>
            <pc:docMk/>
            <pc:sldMk cId="4002446135" sldId="295"/>
            <ac:inkMk id="98" creationId="{4DF13419-CDB8-4699-88F1-39A28E752D90}"/>
          </ac:inkMkLst>
        </pc:inkChg>
        <pc:inkChg chg="add">
          <ac:chgData name="Armin Schneider" userId="4904bfd93c97bef6" providerId="LiveId" clId="{DCCB9824-43A4-4CA0-9919-5E116946C09D}" dt="2021-10-07T20:19:59.865" v="1070" actId="9405"/>
          <ac:inkMkLst>
            <pc:docMk/>
            <pc:sldMk cId="4002446135" sldId="295"/>
            <ac:inkMk id="101" creationId="{71F10E0D-479A-4C4C-AB11-95D87ECFBDEE}"/>
          </ac:inkMkLst>
        </pc:inkChg>
        <pc:inkChg chg="add mod">
          <ac:chgData name="Armin Schneider" userId="4904bfd93c97bef6" providerId="LiveId" clId="{DCCB9824-43A4-4CA0-9919-5E116946C09D}" dt="2021-10-07T20:20:40.558" v="1092" actId="1076"/>
          <ac:inkMkLst>
            <pc:docMk/>
            <pc:sldMk cId="4002446135" sldId="295"/>
            <ac:inkMk id="102" creationId="{1141A0D5-AFAF-469D-BF2C-0157FA94C22B}"/>
          </ac:inkMkLst>
        </pc:inkChg>
        <pc:inkChg chg="add">
          <ac:chgData name="Armin Schneider" userId="4904bfd93c97bef6" providerId="LiveId" clId="{DCCB9824-43A4-4CA0-9919-5E116946C09D}" dt="2021-10-07T20:20:02.687" v="1072" actId="9405"/>
          <ac:inkMkLst>
            <pc:docMk/>
            <pc:sldMk cId="4002446135" sldId="295"/>
            <ac:inkMk id="103" creationId="{9219047F-9E20-4D7C-99AC-601FDFF6D603}"/>
          </ac:inkMkLst>
        </pc:inkChg>
        <pc:inkChg chg="add">
          <ac:chgData name="Armin Schneider" userId="4904bfd93c97bef6" providerId="LiveId" clId="{DCCB9824-43A4-4CA0-9919-5E116946C09D}" dt="2021-10-07T20:20:04.201" v="1073" actId="9405"/>
          <ac:inkMkLst>
            <pc:docMk/>
            <pc:sldMk cId="4002446135" sldId="295"/>
            <ac:inkMk id="104" creationId="{374988FB-ABC8-42EB-A129-19FB2692669F}"/>
          </ac:inkMkLst>
        </pc:inkChg>
        <pc:inkChg chg="add del">
          <ac:chgData name="Armin Schneider" userId="4904bfd93c97bef6" providerId="LiveId" clId="{DCCB9824-43A4-4CA0-9919-5E116946C09D}" dt="2021-10-07T20:20:22.486" v="1087" actId="9405"/>
          <ac:inkMkLst>
            <pc:docMk/>
            <pc:sldMk cId="4002446135" sldId="295"/>
            <ac:inkMk id="105" creationId="{122FECE7-5A6A-4028-8649-93AF9074CB9B}"/>
          </ac:inkMkLst>
        </pc:inkChg>
        <pc:inkChg chg="add del">
          <ac:chgData name="Armin Schneider" userId="4904bfd93c97bef6" providerId="LiveId" clId="{DCCB9824-43A4-4CA0-9919-5E116946C09D}" dt="2021-10-07T20:20:21.664" v="1086" actId="9405"/>
          <ac:inkMkLst>
            <pc:docMk/>
            <pc:sldMk cId="4002446135" sldId="295"/>
            <ac:inkMk id="106" creationId="{3B9B1301-DE25-4B0E-8EFB-E4ACEE4068A1}"/>
          </ac:inkMkLst>
        </pc:inkChg>
        <pc:inkChg chg="add del">
          <ac:chgData name="Armin Schneider" userId="4904bfd93c97bef6" providerId="LiveId" clId="{DCCB9824-43A4-4CA0-9919-5E116946C09D}" dt="2021-10-07T20:20:19.275" v="1082" actId="9405"/>
          <ac:inkMkLst>
            <pc:docMk/>
            <pc:sldMk cId="4002446135" sldId="295"/>
            <ac:inkMk id="107" creationId="{D03DF4D9-7A08-4DC2-8ACB-82AE071EC106}"/>
          </ac:inkMkLst>
        </pc:inkChg>
        <pc:inkChg chg="add del">
          <ac:chgData name="Armin Schneider" userId="4904bfd93c97bef6" providerId="LiveId" clId="{DCCB9824-43A4-4CA0-9919-5E116946C09D}" dt="2021-10-07T20:20:18.074" v="1081" actId="9405"/>
          <ac:inkMkLst>
            <pc:docMk/>
            <pc:sldMk cId="4002446135" sldId="295"/>
            <ac:inkMk id="108" creationId="{C7AB10DC-7DD9-407F-919A-5AE08D3868C7}"/>
          </ac:inkMkLst>
        </pc:inkChg>
        <pc:cxnChg chg="add del">
          <ac:chgData name="Armin Schneider" userId="4904bfd93c97bef6" providerId="LiveId" clId="{DCCB9824-43A4-4CA0-9919-5E116946C09D}" dt="2021-10-07T20:11:00.149" v="900" actId="26606"/>
          <ac:cxnSpMkLst>
            <pc:docMk/>
            <pc:sldMk cId="4002446135" sldId="295"/>
            <ac:cxnSpMk id="19" creationId="{20E3A342-4D61-4E3F-AF90-1AB42AEB96CC}"/>
          </ac:cxnSpMkLst>
        </pc:cxnChg>
      </pc:sldChg>
      <pc:sldChg chg="addSp delSp modSp add del mod modTransition setBg setClrOvrMap">
        <pc:chgData name="Armin Schneider" userId="4904bfd93c97bef6" providerId="LiveId" clId="{DCCB9824-43A4-4CA0-9919-5E116946C09D}" dt="2021-10-07T22:45:42.403" v="1700"/>
        <pc:sldMkLst>
          <pc:docMk/>
          <pc:sldMk cId="3984801345" sldId="296"/>
        </pc:sldMkLst>
        <pc:spChg chg="mod ord">
          <ac:chgData name="Armin Schneider" userId="4904bfd93c97bef6" providerId="LiveId" clId="{DCCB9824-43A4-4CA0-9919-5E116946C09D}" dt="2021-10-07T20:21:18.593" v="1100" actId="26606"/>
          <ac:spMkLst>
            <pc:docMk/>
            <pc:sldMk cId="3984801345" sldId="296"/>
            <ac:spMk id="2" creationId="{5307AE1D-56A2-41EF-870C-564290E1041E}"/>
          </ac:spMkLst>
        </pc:spChg>
        <pc:spChg chg="mod ord">
          <ac:chgData name="Armin Schneider" userId="4904bfd93c97bef6" providerId="LiveId" clId="{DCCB9824-43A4-4CA0-9919-5E116946C09D}" dt="2021-10-07T20:21:18.593" v="1100" actId="26606"/>
          <ac:spMkLst>
            <pc:docMk/>
            <pc:sldMk cId="3984801345" sldId="296"/>
            <ac:spMk id="3" creationId="{3C96BD76-7E83-41AC-8030-E3F736E2A3BD}"/>
          </ac:spMkLst>
        </pc:spChg>
        <pc:spChg chg="add del">
          <ac:chgData name="Armin Schneider" userId="4904bfd93c97bef6" providerId="LiveId" clId="{DCCB9824-43A4-4CA0-9919-5E116946C09D}" dt="2021-10-07T20:12:29.147" v="931" actId="26606"/>
          <ac:spMkLst>
            <pc:docMk/>
            <pc:sldMk cId="3984801345" sldId="296"/>
            <ac:spMk id="12" creationId="{E8A8EAB8-D2FF-444D-B34B-7D32F106AD0E}"/>
          </ac:spMkLst>
        </pc:spChg>
        <pc:spChg chg="add del">
          <ac:chgData name="Armin Schneider" userId="4904bfd93c97bef6" providerId="LiveId" clId="{DCCB9824-43A4-4CA0-9919-5E116946C09D}" dt="2021-10-07T20:11:24.052" v="913" actId="26606"/>
          <ac:spMkLst>
            <pc:docMk/>
            <pc:sldMk cId="3984801345" sldId="296"/>
            <ac:spMk id="15" creationId="{5A0118C5-4F8D-4CF4-BADD-53FEACC6C42A}"/>
          </ac:spMkLst>
        </pc:spChg>
        <pc:spChg chg="add del">
          <ac:chgData name="Armin Schneider" userId="4904bfd93c97bef6" providerId="LiveId" clId="{DCCB9824-43A4-4CA0-9919-5E116946C09D}" dt="2021-10-07T20:12:34.895" v="934" actId="26606"/>
          <ac:spMkLst>
            <pc:docMk/>
            <pc:sldMk cId="3984801345" sldId="296"/>
            <ac:spMk id="16" creationId="{E8A8EAB8-D2FF-444D-B34B-7D32F106AD0E}"/>
          </ac:spMkLst>
        </pc:spChg>
        <pc:spChg chg="add del">
          <ac:chgData name="Armin Schneider" userId="4904bfd93c97bef6" providerId="LiveId" clId="{DCCB9824-43A4-4CA0-9919-5E116946C09D}" dt="2021-10-07T20:11:24.052" v="913" actId="26606"/>
          <ac:spMkLst>
            <pc:docMk/>
            <pc:sldMk cId="3984801345" sldId="296"/>
            <ac:spMk id="25" creationId="{CAEBFCD5-5356-4326-8D39-8235A46CD7B2}"/>
          </ac:spMkLst>
        </pc:spChg>
        <pc:spChg chg="add del">
          <ac:chgData name="Armin Schneider" userId="4904bfd93c97bef6" providerId="LiveId" clId="{DCCB9824-43A4-4CA0-9919-5E116946C09D}" dt="2021-10-07T20:21:18.582" v="1099" actId="26606"/>
          <ac:spMkLst>
            <pc:docMk/>
            <pc:sldMk cId="3984801345" sldId="296"/>
            <ac:spMk id="31" creationId="{8FC9BE17-9A7B-462D-AE50-3D8777387304}"/>
          </ac:spMkLst>
        </pc:spChg>
        <pc:spChg chg="add del">
          <ac:chgData name="Armin Schneider" userId="4904bfd93c97bef6" providerId="LiveId" clId="{DCCB9824-43A4-4CA0-9919-5E116946C09D}" dt="2021-10-07T20:21:18.582" v="1099" actId="26606"/>
          <ac:spMkLst>
            <pc:docMk/>
            <pc:sldMk cId="3984801345" sldId="296"/>
            <ac:spMk id="33" creationId="{3EBE8569-6AEC-4B8C-8D53-2DE337CDBA65}"/>
          </ac:spMkLst>
        </pc:spChg>
        <pc:spChg chg="add del">
          <ac:chgData name="Armin Schneider" userId="4904bfd93c97bef6" providerId="LiveId" clId="{DCCB9824-43A4-4CA0-9919-5E116946C09D}" dt="2021-10-07T20:21:18.582" v="1099" actId="26606"/>
          <ac:spMkLst>
            <pc:docMk/>
            <pc:sldMk cId="3984801345" sldId="296"/>
            <ac:spMk id="35" creationId="{55D4142C-5077-457F-A6AD-3FECFDB39685}"/>
          </ac:spMkLst>
        </pc:spChg>
        <pc:spChg chg="add del">
          <ac:chgData name="Armin Schneider" userId="4904bfd93c97bef6" providerId="LiveId" clId="{DCCB9824-43A4-4CA0-9919-5E116946C09D}" dt="2021-10-07T20:21:18.582" v="1099" actId="26606"/>
          <ac:spMkLst>
            <pc:docMk/>
            <pc:sldMk cId="3984801345" sldId="296"/>
            <ac:spMk id="37" creationId="{7A5F0580-5EE9-419F-96EE-B6529EF6E7D0}"/>
          </ac:spMkLst>
        </pc:spChg>
        <pc:spChg chg="add">
          <ac:chgData name="Armin Schneider" userId="4904bfd93c97bef6" providerId="LiveId" clId="{DCCB9824-43A4-4CA0-9919-5E116946C09D}" dt="2021-10-07T20:21:18.593" v="1100" actId="26606"/>
          <ac:spMkLst>
            <pc:docMk/>
            <pc:sldMk cId="3984801345" sldId="296"/>
            <ac:spMk id="39" creationId="{04812C46-200A-4DEB-A05E-3ED6C68C2387}"/>
          </ac:spMkLst>
        </pc:spChg>
        <pc:spChg chg="add">
          <ac:chgData name="Armin Schneider" userId="4904bfd93c97bef6" providerId="LiveId" clId="{DCCB9824-43A4-4CA0-9919-5E116946C09D}" dt="2021-10-07T20:21:18.593" v="1100" actId="26606"/>
          <ac:spMkLst>
            <pc:docMk/>
            <pc:sldMk cId="3984801345" sldId="296"/>
            <ac:spMk id="40" creationId="{D1EA859B-E555-4109-94F3-6700E046E008}"/>
          </ac:spMkLst>
        </pc:spChg>
        <pc:spChg chg="add del">
          <ac:chgData name="Armin Schneider" userId="4904bfd93c97bef6" providerId="LiveId" clId="{DCCB9824-43A4-4CA0-9919-5E116946C09D}" dt="2021-10-07T20:12:37.786" v="935" actId="26606"/>
          <ac:spMkLst>
            <pc:docMk/>
            <pc:sldMk cId="3984801345" sldId="296"/>
            <ac:spMk id="42" creationId="{21516CB1-E8C8-4751-B6A6-46B2D1E72A61}"/>
          </ac:spMkLst>
        </pc:spChg>
        <pc:spChg chg="add del">
          <ac:chgData name="Armin Schneider" userId="4904bfd93c97bef6" providerId="LiveId" clId="{DCCB9824-43A4-4CA0-9919-5E116946C09D}" dt="2021-10-07T20:12:37.786" v="935" actId="26606"/>
          <ac:spMkLst>
            <pc:docMk/>
            <pc:sldMk cId="3984801345" sldId="296"/>
            <ac:spMk id="43" creationId="{90C0C0D1-E79A-41FF-8322-256F6DD1499B}"/>
          </ac:spMkLst>
        </pc:spChg>
        <pc:spChg chg="add del">
          <ac:chgData name="Armin Schneider" userId="4904bfd93c97bef6" providerId="LiveId" clId="{DCCB9824-43A4-4CA0-9919-5E116946C09D}" dt="2021-10-07T20:12:37.786" v="935" actId="26606"/>
          <ac:spMkLst>
            <pc:docMk/>
            <pc:sldMk cId="3984801345" sldId="296"/>
            <ac:spMk id="44" creationId="{395FA420-5595-49D1-9D5F-79EC43B55574}"/>
          </ac:spMkLst>
        </pc:spChg>
        <pc:spChg chg="add del">
          <ac:chgData name="Armin Schneider" userId="4904bfd93c97bef6" providerId="LiveId" clId="{DCCB9824-43A4-4CA0-9919-5E116946C09D}" dt="2021-10-07T20:12:38.727" v="937" actId="26606"/>
          <ac:spMkLst>
            <pc:docMk/>
            <pc:sldMk cId="3984801345" sldId="296"/>
            <ac:spMk id="46" creationId="{E8A8EAB8-D2FF-444D-B34B-7D32F106AD0E}"/>
          </ac:spMkLst>
        </pc:spChg>
        <pc:spChg chg="add del">
          <ac:chgData name="Armin Schneider" userId="4904bfd93c97bef6" providerId="LiveId" clId="{DCCB9824-43A4-4CA0-9919-5E116946C09D}" dt="2021-10-07T20:11:36.259" v="916" actId="26606"/>
          <ac:spMkLst>
            <pc:docMk/>
            <pc:sldMk cId="3984801345" sldId="296"/>
            <ac:spMk id="49" creationId="{E36BB3C5-822B-45E1-A81E-5CC3176C61A1}"/>
          </ac:spMkLst>
        </pc:spChg>
        <pc:spChg chg="add del">
          <ac:chgData name="Armin Schneider" userId="4904bfd93c97bef6" providerId="LiveId" clId="{DCCB9824-43A4-4CA0-9919-5E116946C09D}" dt="2021-10-07T20:11:36.259" v="916" actId="26606"/>
          <ac:spMkLst>
            <pc:docMk/>
            <pc:sldMk cId="3984801345" sldId="296"/>
            <ac:spMk id="51" creationId="{FB39ECA9-4CDE-4883-98E8-287E905E9F07}"/>
          </ac:spMkLst>
        </pc:spChg>
        <pc:spChg chg="add del">
          <ac:chgData name="Armin Schneider" userId="4904bfd93c97bef6" providerId="LiveId" clId="{DCCB9824-43A4-4CA0-9919-5E116946C09D}" dt="2021-10-07T20:11:36.259" v="916" actId="26606"/>
          <ac:spMkLst>
            <pc:docMk/>
            <pc:sldMk cId="3984801345" sldId="296"/>
            <ac:spMk id="53" creationId="{A67483D0-BAEB-4927-88AD-76F5DA8468DE}"/>
          </ac:spMkLst>
        </pc:spChg>
        <pc:spChg chg="add del">
          <ac:chgData name="Armin Schneider" userId="4904bfd93c97bef6" providerId="LiveId" clId="{DCCB9824-43A4-4CA0-9919-5E116946C09D}" dt="2021-10-07T20:11:36.259" v="916" actId="26606"/>
          <ac:spMkLst>
            <pc:docMk/>
            <pc:sldMk cId="3984801345" sldId="296"/>
            <ac:spMk id="55" creationId="{0DBB7B12-4298-4CFB-B539-44A91C930328}"/>
          </ac:spMkLst>
        </pc:spChg>
        <pc:spChg chg="add del">
          <ac:chgData name="Armin Schneider" userId="4904bfd93c97bef6" providerId="LiveId" clId="{DCCB9824-43A4-4CA0-9919-5E116946C09D}" dt="2021-10-07T20:11:48.815" v="922" actId="26606"/>
          <ac:spMkLst>
            <pc:docMk/>
            <pc:sldMk cId="3984801345" sldId="296"/>
            <ac:spMk id="57" creationId="{30BDE8C6-094E-46E6-BD5E-75FAB4F7CAC7}"/>
          </ac:spMkLst>
        </pc:spChg>
        <pc:spChg chg="add del">
          <ac:chgData name="Armin Schneider" userId="4904bfd93c97bef6" providerId="LiveId" clId="{DCCB9824-43A4-4CA0-9919-5E116946C09D}" dt="2021-10-07T20:11:41.214" v="918" actId="26606"/>
          <ac:spMkLst>
            <pc:docMk/>
            <pc:sldMk cId="3984801345" sldId="296"/>
            <ac:spMk id="58" creationId="{5A0118C5-4F8D-4CF4-BADD-53FEACC6C42A}"/>
          </ac:spMkLst>
        </pc:spChg>
        <pc:spChg chg="add del">
          <ac:chgData name="Armin Schneider" userId="4904bfd93c97bef6" providerId="LiveId" clId="{DCCB9824-43A4-4CA0-9919-5E116946C09D}" dt="2021-10-07T20:11:41.214" v="918" actId="26606"/>
          <ac:spMkLst>
            <pc:docMk/>
            <pc:sldMk cId="3984801345" sldId="296"/>
            <ac:spMk id="59" creationId="{CAEBFCD5-5356-4326-8D39-8235A46CD7B2}"/>
          </ac:spMkLst>
        </pc:spChg>
        <pc:spChg chg="add del">
          <ac:chgData name="Armin Schneider" userId="4904bfd93c97bef6" providerId="LiveId" clId="{DCCB9824-43A4-4CA0-9919-5E116946C09D}" dt="2021-10-07T20:11:46.267" v="920" actId="26606"/>
          <ac:spMkLst>
            <pc:docMk/>
            <pc:sldMk cId="3984801345" sldId="296"/>
            <ac:spMk id="233" creationId="{5A0118C5-4F8D-4CF4-BADD-53FEACC6C42A}"/>
          </ac:spMkLst>
        </pc:spChg>
        <pc:spChg chg="add del">
          <ac:chgData name="Armin Schneider" userId="4904bfd93c97bef6" providerId="LiveId" clId="{DCCB9824-43A4-4CA0-9919-5E116946C09D}" dt="2021-10-07T20:11:46.267" v="920" actId="26606"/>
          <ac:spMkLst>
            <pc:docMk/>
            <pc:sldMk cId="3984801345" sldId="296"/>
            <ac:spMk id="237" creationId="{99A7A058-C1CE-4860-96CB-6EAF9DEF7802}"/>
          </ac:spMkLst>
        </pc:spChg>
        <pc:spChg chg="add del">
          <ac:chgData name="Armin Schneider" userId="4904bfd93c97bef6" providerId="LiveId" clId="{DCCB9824-43A4-4CA0-9919-5E116946C09D}" dt="2021-10-07T20:11:46.267" v="920" actId="26606"/>
          <ac:spMkLst>
            <pc:docMk/>
            <pc:sldMk cId="3984801345" sldId="296"/>
            <ac:spMk id="238" creationId="{7214B226-9840-4638-9B40-1BA7E5F52425}"/>
          </ac:spMkLst>
        </pc:spChg>
        <pc:spChg chg="add del">
          <ac:chgData name="Armin Schneider" userId="4904bfd93c97bef6" providerId="LiveId" clId="{DCCB9824-43A4-4CA0-9919-5E116946C09D}" dt="2021-10-07T20:11:46.267" v="920" actId="26606"/>
          <ac:spMkLst>
            <pc:docMk/>
            <pc:sldMk cId="3984801345" sldId="296"/>
            <ac:spMk id="239" creationId="{B7F6E9F1-F0E1-442E-B824-A1ADD42CDA2D}"/>
          </ac:spMkLst>
        </pc:spChg>
        <pc:spChg chg="add del">
          <ac:chgData name="Armin Schneider" userId="4904bfd93c97bef6" providerId="LiveId" clId="{DCCB9824-43A4-4CA0-9919-5E116946C09D}" dt="2021-10-07T20:11:46.267" v="920" actId="26606"/>
          <ac:spMkLst>
            <pc:docMk/>
            <pc:sldMk cId="3984801345" sldId="296"/>
            <ac:spMk id="240" creationId="{49FFD97F-40E1-45B3-9A51-E14CA4A494E4}"/>
          </ac:spMkLst>
        </pc:spChg>
        <pc:spChg chg="add del">
          <ac:chgData name="Armin Schneider" userId="4904bfd93c97bef6" providerId="LiveId" clId="{DCCB9824-43A4-4CA0-9919-5E116946C09D}" dt="2021-10-07T20:11:48.815" v="922" actId="26606"/>
          <ac:spMkLst>
            <pc:docMk/>
            <pc:sldMk cId="3984801345" sldId="296"/>
            <ac:spMk id="256" creationId="{5A0118C5-4F8D-4CF4-BADD-53FEACC6C42A}"/>
          </ac:spMkLst>
        </pc:spChg>
        <pc:spChg chg="add del">
          <ac:chgData name="Armin Schneider" userId="4904bfd93c97bef6" providerId="LiveId" clId="{DCCB9824-43A4-4CA0-9919-5E116946C09D}" dt="2021-10-07T20:11:48.815" v="922" actId="26606"/>
          <ac:spMkLst>
            <pc:docMk/>
            <pc:sldMk cId="3984801345" sldId="296"/>
            <ac:spMk id="259" creationId="{877E3FF1-E4B8-49CB-9DD6-7D2067808FFB}"/>
          </ac:spMkLst>
        </pc:spChg>
        <pc:spChg chg="add del">
          <ac:chgData name="Armin Schneider" userId="4904bfd93c97bef6" providerId="LiveId" clId="{DCCB9824-43A4-4CA0-9919-5E116946C09D}" dt="2021-10-07T20:11:58.002" v="924" actId="26606"/>
          <ac:spMkLst>
            <pc:docMk/>
            <pc:sldMk cId="3984801345" sldId="296"/>
            <ac:spMk id="264" creationId="{5A0118C5-4F8D-4CF4-BADD-53FEACC6C42A}"/>
          </ac:spMkLst>
        </pc:spChg>
        <pc:spChg chg="add del">
          <ac:chgData name="Armin Schneider" userId="4904bfd93c97bef6" providerId="LiveId" clId="{DCCB9824-43A4-4CA0-9919-5E116946C09D}" dt="2021-10-07T20:11:58.002" v="924" actId="26606"/>
          <ac:spMkLst>
            <pc:docMk/>
            <pc:sldMk cId="3984801345" sldId="296"/>
            <ac:spMk id="265" creationId="{F98F79A4-A6C7-4101-B1E9-27E05CB7CFA0}"/>
          </ac:spMkLst>
        </pc:spChg>
        <pc:spChg chg="add del">
          <ac:chgData name="Armin Schneider" userId="4904bfd93c97bef6" providerId="LiveId" clId="{DCCB9824-43A4-4CA0-9919-5E116946C09D}" dt="2021-10-07T20:11:58.002" v="924" actId="26606"/>
          <ac:spMkLst>
            <pc:docMk/>
            <pc:sldMk cId="3984801345" sldId="296"/>
            <ac:spMk id="266" creationId="{F8875E4C-CFFE-4552-ABC7-175C3CB757FB}"/>
          </ac:spMkLst>
        </pc:spChg>
        <pc:spChg chg="add del">
          <ac:chgData name="Armin Schneider" userId="4904bfd93c97bef6" providerId="LiveId" clId="{DCCB9824-43A4-4CA0-9919-5E116946C09D}" dt="2021-10-07T20:11:58.002" v="924" actId="26606"/>
          <ac:spMkLst>
            <pc:docMk/>
            <pc:sldMk cId="3984801345" sldId="296"/>
            <ac:spMk id="267" creationId="{79AFCB35-9C04-4524-A0B1-57FF6865D013}"/>
          </ac:spMkLst>
        </pc:spChg>
        <pc:spChg chg="add del">
          <ac:chgData name="Armin Schneider" userId="4904bfd93c97bef6" providerId="LiveId" clId="{DCCB9824-43A4-4CA0-9919-5E116946C09D}" dt="2021-10-07T20:11:58.002" v="924" actId="26606"/>
          <ac:spMkLst>
            <pc:docMk/>
            <pc:sldMk cId="3984801345" sldId="296"/>
            <ac:spMk id="268" creationId="{D11AD2AD-0BA0-4DD3-8EEA-84686A0E718C}"/>
          </ac:spMkLst>
        </pc:spChg>
        <pc:spChg chg="add del">
          <ac:chgData name="Armin Schneider" userId="4904bfd93c97bef6" providerId="LiveId" clId="{DCCB9824-43A4-4CA0-9919-5E116946C09D}" dt="2021-10-07T20:11:58.002" v="924" actId="26606"/>
          <ac:spMkLst>
            <pc:docMk/>
            <pc:sldMk cId="3984801345" sldId="296"/>
            <ac:spMk id="269" creationId="{9E5C5460-229E-46C8-A712-CC317985420F}"/>
          </ac:spMkLst>
        </pc:spChg>
        <pc:spChg chg="add del">
          <ac:chgData name="Armin Schneider" userId="4904bfd93c97bef6" providerId="LiveId" clId="{DCCB9824-43A4-4CA0-9919-5E116946C09D}" dt="2021-10-07T20:11:58.002" v="924" actId="26606"/>
          <ac:spMkLst>
            <pc:docMk/>
            <pc:sldMk cId="3984801345" sldId="296"/>
            <ac:spMk id="270" creationId="{53812026-3FC6-44DA-94EF-3B81640494BD}"/>
          </ac:spMkLst>
        </pc:spChg>
        <pc:spChg chg="add del">
          <ac:chgData name="Armin Schneider" userId="4904bfd93c97bef6" providerId="LiveId" clId="{DCCB9824-43A4-4CA0-9919-5E116946C09D}" dt="2021-10-07T20:12:04.182" v="926" actId="26606"/>
          <ac:spMkLst>
            <pc:docMk/>
            <pc:sldMk cId="3984801345" sldId="296"/>
            <ac:spMk id="274" creationId="{5A0118C5-4F8D-4CF4-BADD-53FEACC6C42A}"/>
          </ac:spMkLst>
        </pc:spChg>
        <pc:spChg chg="add del">
          <ac:chgData name="Armin Schneider" userId="4904bfd93c97bef6" providerId="LiveId" clId="{DCCB9824-43A4-4CA0-9919-5E116946C09D}" dt="2021-10-07T20:12:04.182" v="926" actId="26606"/>
          <ac:spMkLst>
            <pc:docMk/>
            <pc:sldMk cId="3984801345" sldId="296"/>
            <ac:spMk id="283" creationId="{C4C270DE-0BEB-4372-B440-7EADA6FAFA55}"/>
          </ac:spMkLst>
        </pc:spChg>
        <pc:spChg chg="add del">
          <ac:chgData name="Armin Schneider" userId="4904bfd93c97bef6" providerId="LiveId" clId="{DCCB9824-43A4-4CA0-9919-5E116946C09D}" dt="2021-10-07T20:12:04.182" v="926" actId="26606"/>
          <ac:spMkLst>
            <pc:docMk/>
            <pc:sldMk cId="3984801345" sldId="296"/>
            <ac:spMk id="284" creationId="{757ACA0C-8702-4043-8D4D-582EAEDF1CF8}"/>
          </ac:spMkLst>
        </pc:spChg>
        <pc:spChg chg="add del">
          <ac:chgData name="Armin Schneider" userId="4904bfd93c97bef6" providerId="LiveId" clId="{DCCB9824-43A4-4CA0-9919-5E116946C09D}" dt="2021-10-07T20:12:06.652" v="928" actId="26606"/>
          <ac:spMkLst>
            <pc:docMk/>
            <pc:sldMk cId="3984801345" sldId="296"/>
            <ac:spMk id="286" creationId="{11A0AD88-6103-479B-B179-E4483B8098DC}"/>
          </ac:spMkLst>
        </pc:spChg>
        <pc:spChg chg="add del">
          <ac:chgData name="Armin Schneider" userId="4904bfd93c97bef6" providerId="LiveId" clId="{DCCB9824-43A4-4CA0-9919-5E116946C09D}" dt="2021-10-07T20:12:06.652" v="928" actId="26606"/>
          <ac:spMkLst>
            <pc:docMk/>
            <pc:sldMk cId="3984801345" sldId="296"/>
            <ac:spMk id="287" creationId="{29173C27-3AD9-4F81-9329-67A7D0DCEA08}"/>
          </ac:spMkLst>
        </pc:spChg>
        <pc:grpChg chg="add del">
          <ac:chgData name="Armin Schneider" userId="4904bfd93c97bef6" providerId="LiveId" clId="{DCCB9824-43A4-4CA0-9919-5E116946C09D}" dt="2021-10-07T20:11:24.052" v="913" actId="26606"/>
          <ac:grpSpMkLst>
            <pc:docMk/>
            <pc:sldMk cId="3984801345" sldId="296"/>
            <ac:grpSpMk id="17" creationId="{6B67BE95-96EF-433C-9F29-B0732AA6B6AC}"/>
          </ac:grpSpMkLst>
        </pc:grpChg>
        <pc:grpChg chg="add del">
          <ac:chgData name="Armin Schneider" userId="4904bfd93c97bef6" providerId="LiveId" clId="{DCCB9824-43A4-4CA0-9919-5E116946C09D}" dt="2021-10-07T20:11:24.052" v="913" actId="26606"/>
          <ac:grpSpMkLst>
            <pc:docMk/>
            <pc:sldMk cId="3984801345" sldId="296"/>
            <ac:grpSpMk id="21" creationId="{5983D416-45F1-46D1-ACDB-D653B2E43456}"/>
          </ac:grpSpMkLst>
        </pc:grpChg>
        <pc:grpChg chg="add del">
          <ac:chgData name="Armin Schneider" userId="4904bfd93c97bef6" providerId="LiveId" clId="{DCCB9824-43A4-4CA0-9919-5E116946C09D}" dt="2021-10-07T20:11:24.052" v="913" actId="26606"/>
          <ac:grpSpMkLst>
            <pc:docMk/>
            <pc:sldMk cId="3984801345" sldId="296"/>
            <ac:grpSpMk id="27" creationId="{D6E8B984-55B9-4A62-A043-997D00F0AE09}"/>
          </ac:grpSpMkLst>
        </pc:grpChg>
        <pc:grpChg chg="add del">
          <ac:chgData name="Armin Schneider" userId="4904bfd93c97bef6" providerId="LiveId" clId="{DCCB9824-43A4-4CA0-9919-5E116946C09D}" dt="2021-10-07T20:11:41.214" v="918" actId="26606"/>
          <ac:grpSpMkLst>
            <pc:docMk/>
            <pc:sldMk cId="3984801345" sldId="296"/>
            <ac:grpSpMk id="60" creationId="{6B67BE95-96EF-433C-9F29-B0732AA6B6AC}"/>
          </ac:grpSpMkLst>
        </pc:grpChg>
        <pc:grpChg chg="add del">
          <ac:chgData name="Armin Schneider" userId="4904bfd93c97bef6" providerId="LiveId" clId="{DCCB9824-43A4-4CA0-9919-5E116946C09D}" dt="2021-10-07T20:11:41.214" v="918" actId="26606"/>
          <ac:grpSpMkLst>
            <pc:docMk/>
            <pc:sldMk cId="3984801345" sldId="296"/>
            <ac:grpSpMk id="61" creationId="{D6E8B984-55B9-4A62-A043-997D00F0AE09}"/>
          </ac:grpSpMkLst>
        </pc:grpChg>
        <pc:grpChg chg="add del">
          <ac:chgData name="Armin Schneider" userId="4904bfd93c97bef6" providerId="LiveId" clId="{DCCB9824-43A4-4CA0-9919-5E116946C09D}" dt="2021-10-07T20:11:41.214" v="918" actId="26606"/>
          <ac:grpSpMkLst>
            <pc:docMk/>
            <pc:sldMk cId="3984801345" sldId="296"/>
            <ac:grpSpMk id="76" creationId="{5983D416-45F1-46D1-ACDB-D653B2E43456}"/>
          </ac:grpSpMkLst>
        </pc:grpChg>
        <pc:grpChg chg="add del">
          <ac:chgData name="Armin Schneider" userId="4904bfd93c97bef6" providerId="LiveId" clId="{DCCB9824-43A4-4CA0-9919-5E116946C09D}" dt="2021-10-07T20:11:46.267" v="920" actId="26606"/>
          <ac:grpSpMkLst>
            <pc:docMk/>
            <pc:sldMk cId="3984801345" sldId="296"/>
            <ac:grpSpMk id="234" creationId="{00E015F5-1A99-4E40-BC3D-7707802996B5}"/>
          </ac:grpSpMkLst>
        </pc:grpChg>
        <pc:grpChg chg="add del">
          <ac:chgData name="Armin Schneider" userId="4904bfd93c97bef6" providerId="LiveId" clId="{DCCB9824-43A4-4CA0-9919-5E116946C09D}" dt="2021-10-07T20:11:46.267" v="920" actId="26606"/>
          <ac:grpSpMkLst>
            <pc:docMk/>
            <pc:sldMk cId="3984801345" sldId="296"/>
            <ac:grpSpMk id="241" creationId="{5468B3A9-705E-43C3-A742-0619B0D8F2EE}"/>
          </ac:grpSpMkLst>
        </pc:grpChg>
        <pc:grpChg chg="add del">
          <ac:chgData name="Armin Schneider" userId="4904bfd93c97bef6" providerId="LiveId" clId="{DCCB9824-43A4-4CA0-9919-5E116946C09D}" dt="2021-10-07T20:11:48.815" v="922" actId="26606"/>
          <ac:grpSpMkLst>
            <pc:docMk/>
            <pc:sldMk cId="3984801345" sldId="296"/>
            <ac:grpSpMk id="257" creationId="{5C880D58-0477-47F1-B3CB-4B301794116A}"/>
          </ac:grpSpMkLst>
        </pc:grpChg>
        <pc:grpChg chg="add del">
          <ac:chgData name="Armin Schneider" userId="4904bfd93c97bef6" providerId="LiveId" clId="{DCCB9824-43A4-4CA0-9919-5E116946C09D}" dt="2021-10-07T20:11:48.815" v="922" actId="26606"/>
          <ac:grpSpMkLst>
            <pc:docMk/>
            <pc:sldMk cId="3984801345" sldId="296"/>
            <ac:grpSpMk id="260" creationId="{582A903B-6B78-4F0A-B7C9-3D80499020B8}"/>
          </ac:grpSpMkLst>
        </pc:grpChg>
        <pc:grpChg chg="add del">
          <ac:chgData name="Armin Schneider" userId="4904bfd93c97bef6" providerId="LiveId" clId="{DCCB9824-43A4-4CA0-9919-5E116946C09D}" dt="2021-10-07T20:11:58.002" v="924" actId="26606"/>
          <ac:grpSpMkLst>
            <pc:docMk/>
            <pc:sldMk cId="3984801345" sldId="296"/>
            <ac:grpSpMk id="271" creationId="{0C156BF8-7FF7-440F-BE2B-417DFFE8BFA5}"/>
          </ac:grpSpMkLst>
        </pc:grpChg>
        <pc:grpChg chg="add del">
          <ac:chgData name="Armin Schneider" userId="4904bfd93c97bef6" providerId="LiveId" clId="{DCCB9824-43A4-4CA0-9919-5E116946C09D}" dt="2021-10-07T20:12:04.182" v="926" actId="26606"/>
          <ac:grpSpMkLst>
            <pc:docMk/>
            <pc:sldMk cId="3984801345" sldId="296"/>
            <ac:grpSpMk id="275" creationId="{D92F9A1A-77F4-4E16-958B-64BB489FFEBC}"/>
          </ac:grpSpMkLst>
        </pc:grpChg>
        <pc:picChg chg="add del mod">
          <ac:chgData name="Armin Schneider" userId="4904bfd93c97bef6" providerId="LiveId" clId="{DCCB9824-43A4-4CA0-9919-5E116946C09D}" dt="2021-10-07T20:08:12.732" v="868"/>
          <ac:picMkLst>
            <pc:docMk/>
            <pc:sldMk cId="3984801345" sldId="296"/>
            <ac:picMk id="5" creationId="{3BA5EBAB-6F57-4B89-BFBF-83092EEB6A0D}"/>
          </ac:picMkLst>
        </pc:picChg>
        <pc:picChg chg="add del mod">
          <ac:chgData name="Armin Schneider" userId="4904bfd93c97bef6" providerId="LiveId" clId="{DCCB9824-43A4-4CA0-9919-5E116946C09D}" dt="2021-10-07T20:12:44.860" v="941" actId="478"/>
          <ac:picMkLst>
            <pc:docMk/>
            <pc:sldMk cId="3984801345" sldId="296"/>
            <ac:picMk id="6" creationId="{D4589687-0265-4126-AC41-67104C76A893}"/>
          </ac:picMkLst>
        </pc:picChg>
        <pc:picChg chg="add del mod ord">
          <ac:chgData name="Armin Schneider" userId="4904bfd93c97bef6" providerId="LiveId" clId="{DCCB9824-43A4-4CA0-9919-5E116946C09D}" dt="2021-10-07T20:15:10.520" v="963" actId="478"/>
          <ac:picMkLst>
            <pc:docMk/>
            <pc:sldMk cId="3984801345" sldId="296"/>
            <ac:picMk id="8" creationId="{7D3CAA3B-837C-4539-910F-842573AEAD5D}"/>
          </ac:picMkLst>
        </pc:picChg>
        <pc:picChg chg="add del mod ord">
          <ac:chgData name="Armin Schneider" userId="4904bfd93c97bef6" providerId="LiveId" clId="{DCCB9824-43A4-4CA0-9919-5E116946C09D}" dt="2021-10-07T20:15:11.122" v="964" actId="478"/>
          <ac:picMkLst>
            <pc:docMk/>
            <pc:sldMk cId="3984801345" sldId="296"/>
            <ac:picMk id="10" creationId="{31FA7AF6-BDC5-429C-ACA4-F2F0CAD74B29}"/>
          </ac:picMkLst>
        </pc:picChg>
        <pc:picChg chg="add mod ord">
          <ac:chgData name="Armin Schneider" userId="4904bfd93c97bef6" providerId="LiveId" clId="{DCCB9824-43A4-4CA0-9919-5E116946C09D}" dt="2021-10-07T20:21:18.593" v="1100" actId="26606"/>
          <ac:picMkLst>
            <pc:docMk/>
            <pc:sldMk cId="3984801345" sldId="296"/>
            <ac:picMk id="26" creationId="{AEF2F55D-AED3-43C0-AB81-AA08943FB485}"/>
          </ac:picMkLst>
        </pc:picChg>
        <pc:inkChg chg="add del">
          <ac:chgData name="Armin Schneider" userId="4904bfd93c97bef6" providerId="LiveId" clId="{DCCB9824-43A4-4CA0-9919-5E116946C09D}" dt="2021-10-07T20:20:21.153" v="1085" actId="9405"/>
          <ac:inkMkLst>
            <pc:docMk/>
            <pc:sldMk cId="3984801345" sldId="296"/>
            <ac:inkMk id="41" creationId="{E2320589-AFA2-4EA4-80D2-02E8CE73AF26}"/>
          </ac:inkMkLst>
        </pc:inkChg>
        <pc:inkChg chg="add del">
          <ac:chgData name="Armin Schneider" userId="4904bfd93c97bef6" providerId="LiveId" clId="{DCCB9824-43A4-4CA0-9919-5E116946C09D}" dt="2021-10-07T20:20:20.654" v="1084" actId="9405"/>
          <ac:inkMkLst>
            <pc:docMk/>
            <pc:sldMk cId="3984801345" sldId="296"/>
            <ac:inkMk id="45" creationId="{A56B0B20-D67A-4881-940E-4318A717C59D}"/>
          </ac:inkMkLst>
        </pc:inkChg>
        <pc:inkChg chg="add del">
          <ac:chgData name="Armin Schneider" userId="4904bfd93c97bef6" providerId="LiveId" clId="{DCCB9824-43A4-4CA0-9919-5E116946C09D}" dt="2021-10-07T20:20:20.020" v="1083" actId="9405"/>
          <ac:inkMkLst>
            <pc:docMk/>
            <pc:sldMk cId="3984801345" sldId="296"/>
            <ac:inkMk id="255" creationId="{AE356E09-76CB-4084-8C7E-ABBA56E247B1}"/>
          </ac:inkMkLst>
        </pc:inkChg>
        <pc:cxnChg chg="add del">
          <ac:chgData name="Armin Schneider" userId="4904bfd93c97bef6" providerId="LiveId" clId="{DCCB9824-43A4-4CA0-9919-5E116946C09D}" dt="2021-10-07T20:10:59.682" v="899" actId="26606"/>
          <ac:cxnSpMkLst>
            <pc:docMk/>
            <pc:sldMk cId="3984801345" sldId="296"/>
            <ac:cxnSpMk id="11" creationId="{A7F400EE-A8A5-48AF-B4D6-291B52C6F0B0}"/>
          </ac:cxnSpMkLst>
        </pc:cxnChg>
        <pc:cxnChg chg="add del">
          <ac:chgData name="Armin Schneider" userId="4904bfd93c97bef6" providerId="LiveId" clId="{DCCB9824-43A4-4CA0-9919-5E116946C09D}" dt="2021-10-07T20:12:29.147" v="931" actId="26606"/>
          <ac:cxnSpMkLst>
            <pc:docMk/>
            <pc:sldMk cId="3984801345" sldId="296"/>
            <ac:cxnSpMk id="13" creationId="{EEA38897-7BA3-4408-8083-3235339C4A60}"/>
          </ac:cxnSpMkLst>
        </pc:cxnChg>
        <pc:cxnChg chg="add del">
          <ac:chgData name="Armin Schneider" userId="4904bfd93c97bef6" providerId="LiveId" clId="{DCCB9824-43A4-4CA0-9919-5E116946C09D}" dt="2021-10-07T20:12:29.147" v="931" actId="26606"/>
          <ac:cxnSpMkLst>
            <pc:docMk/>
            <pc:sldMk cId="3984801345" sldId="296"/>
            <ac:cxnSpMk id="14" creationId="{F11AD06B-AB20-4097-8606-5DA00DBACE88}"/>
          </ac:cxnSpMkLst>
        </pc:cxnChg>
        <pc:cxnChg chg="add del">
          <ac:chgData name="Armin Schneider" userId="4904bfd93c97bef6" providerId="LiveId" clId="{DCCB9824-43A4-4CA0-9919-5E116946C09D}" dt="2021-10-07T20:12:34.895" v="934" actId="26606"/>
          <ac:cxnSpMkLst>
            <pc:docMk/>
            <pc:sldMk cId="3984801345" sldId="296"/>
            <ac:cxnSpMk id="18" creationId="{EEA38897-7BA3-4408-8083-3235339C4A60}"/>
          </ac:cxnSpMkLst>
        </pc:cxnChg>
        <pc:cxnChg chg="add del">
          <ac:chgData name="Armin Schneider" userId="4904bfd93c97bef6" providerId="LiveId" clId="{DCCB9824-43A4-4CA0-9919-5E116946C09D}" dt="2021-10-07T20:12:29.147" v="931" actId="26606"/>
          <ac:cxnSpMkLst>
            <pc:docMk/>
            <pc:sldMk cId="3984801345" sldId="296"/>
            <ac:cxnSpMk id="19" creationId="{CA240C79-242E-4918-9F28-B101847D1CC6}"/>
          </ac:cxnSpMkLst>
        </pc:cxnChg>
        <pc:cxnChg chg="add del">
          <ac:chgData name="Armin Schneider" userId="4904bfd93c97bef6" providerId="LiveId" clId="{DCCB9824-43A4-4CA0-9919-5E116946C09D}" dt="2021-10-07T20:12:34.895" v="934" actId="26606"/>
          <ac:cxnSpMkLst>
            <pc:docMk/>
            <pc:sldMk cId="3984801345" sldId="296"/>
            <ac:cxnSpMk id="20" creationId="{CA240C79-242E-4918-9F28-B101847D1CC6}"/>
          </ac:cxnSpMkLst>
        </pc:cxnChg>
        <pc:cxnChg chg="add del">
          <ac:chgData name="Armin Schneider" userId="4904bfd93c97bef6" providerId="LiveId" clId="{DCCB9824-43A4-4CA0-9919-5E116946C09D}" dt="2021-10-07T20:12:34.895" v="934" actId="26606"/>
          <ac:cxnSpMkLst>
            <pc:docMk/>
            <pc:sldMk cId="3984801345" sldId="296"/>
            <ac:cxnSpMk id="22" creationId="{F11AD06B-AB20-4097-8606-5DA00DBACE88}"/>
          </ac:cxnSpMkLst>
        </pc:cxnChg>
        <pc:cxnChg chg="add del">
          <ac:chgData name="Armin Schneider" userId="4904bfd93c97bef6" providerId="LiveId" clId="{DCCB9824-43A4-4CA0-9919-5E116946C09D}" dt="2021-10-07T20:12:38.727" v="937" actId="26606"/>
          <ac:cxnSpMkLst>
            <pc:docMk/>
            <pc:sldMk cId="3984801345" sldId="296"/>
            <ac:cxnSpMk id="47" creationId="{EEA38897-7BA3-4408-8083-3235339C4A60}"/>
          </ac:cxnSpMkLst>
        </pc:cxnChg>
        <pc:cxnChg chg="add del">
          <ac:chgData name="Armin Schneider" userId="4904bfd93c97bef6" providerId="LiveId" clId="{DCCB9824-43A4-4CA0-9919-5E116946C09D}" dt="2021-10-07T20:12:38.727" v="937" actId="26606"/>
          <ac:cxnSpMkLst>
            <pc:docMk/>
            <pc:sldMk cId="3984801345" sldId="296"/>
            <ac:cxnSpMk id="48" creationId="{CA240C79-242E-4918-9F28-B101847D1CC6}"/>
          </ac:cxnSpMkLst>
        </pc:cxnChg>
        <pc:cxnChg chg="add del">
          <ac:chgData name="Armin Schneider" userId="4904bfd93c97bef6" providerId="LiveId" clId="{DCCB9824-43A4-4CA0-9919-5E116946C09D}" dt="2021-10-07T20:12:38.727" v="937" actId="26606"/>
          <ac:cxnSpMkLst>
            <pc:docMk/>
            <pc:sldMk cId="3984801345" sldId="296"/>
            <ac:cxnSpMk id="50" creationId="{F11AD06B-AB20-4097-8606-5DA00DBACE88}"/>
          </ac:cxnSpMkLst>
        </pc:cxnChg>
      </pc:sldChg>
      <pc:sldChg chg="addSp delSp modSp add del mod">
        <pc:chgData name="Armin Schneider" userId="4904bfd93c97bef6" providerId="LiveId" clId="{DCCB9824-43A4-4CA0-9919-5E116946C09D}" dt="2021-10-07T20:23:06.534" v="1116" actId="47"/>
        <pc:sldMkLst>
          <pc:docMk/>
          <pc:sldMk cId="2486233564" sldId="297"/>
        </pc:sldMkLst>
        <pc:picChg chg="add del mod">
          <ac:chgData name="Armin Schneider" userId="4904bfd93c97bef6" providerId="LiveId" clId="{DCCB9824-43A4-4CA0-9919-5E116946C09D}" dt="2021-10-07T20:22:44.767" v="1113" actId="478"/>
          <ac:picMkLst>
            <pc:docMk/>
            <pc:sldMk cId="2486233564" sldId="297"/>
            <ac:picMk id="8" creationId="{B459F462-9BEA-4DAA-B3AD-25BB50223890}"/>
          </ac:picMkLst>
        </pc:picChg>
        <pc:picChg chg="add del mod">
          <ac:chgData name="Armin Schneider" userId="4904bfd93c97bef6" providerId="LiveId" clId="{DCCB9824-43A4-4CA0-9919-5E116946C09D}" dt="2021-10-07T20:22:46.220" v="1115" actId="478"/>
          <ac:picMkLst>
            <pc:docMk/>
            <pc:sldMk cId="2486233564" sldId="297"/>
            <ac:picMk id="10" creationId="{047A933F-146B-4C56-808C-AB4EF71AB359}"/>
          </ac:picMkLst>
        </pc:picChg>
      </pc:sldChg>
      <pc:sldChg chg="addSp delSp modSp add del mod">
        <pc:chgData name="Armin Schneider" userId="4904bfd93c97bef6" providerId="LiveId" clId="{DCCB9824-43A4-4CA0-9919-5E116946C09D}" dt="2021-10-07T20:26:57.369" v="1215" actId="47"/>
        <pc:sldMkLst>
          <pc:docMk/>
          <pc:sldMk cId="2634870209" sldId="297"/>
        </pc:sldMkLst>
        <pc:spChg chg="add del mod">
          <ac:chgData name="Armin Schneider" userId="4904bfd93c97bef6" providerId="LiveId" clId="{DCCB9824-43A4-4CA0-9919-5E116946C09D}" dt="2021-10-07T20:25:23.029" v="1194" actId="1076"/>
          <ac:spMkLst>
            <pc:docMk/>
            <pc:sldMk cId="2634870209" sldId="297"/>
            <ac:spMk id="3" creationId="{C6F310A6-80D8-4950-BE12-85F3646CD862}"/>
          </ac:spMkLst>
        </pc:spChg>
        <pc:spChg chg="add del mod">
          <ac:chgData name="Armin Schneider" userId="4904bfd93c97bef6" providerId="LiveId" clId="{DCCB9824-43A4-4CA0-9919-5E116946C09D}" dt="2021-10-07T20:25:25.422" v="1195" actId="478"/>
          <ac:spMkLst>
            <pc:docMk/>
            <pc:sldMk cId="2634870209" sldId="297"/>
            <ac:spMk id="4" creationId="{32DCE535-A74F-4010-94D9-F1FB75161309}"/>
          </ac:spMkLst>
        </pc:spChg>
        <pc:spChg chg="del">
          <ac:chgData name="Armin Schneider" userId="4904bfd93c97bef6" providerId="LiveId" clId="{DCCB9824-43A4-4CA0-9919-5E116946C09D}" dt="2021-10-07T20:23:44.655" v="1118" actId="21"/>
          <ac:spMkLst>
            <pc:docMk/>
            <pc:sldMk cId="2634870209" sldId="297"/>
            <ac:spMk id="5" creationId="{E0BE09F6-417E-4BBA-94C7-663C37A58836}"/>
          </ac:spMkLst>
        </pc:spChg>
        <pc:spChg chg="del">
          <ac:chgData name="Armin Schneider" userId="4904bfd93c97bef6" providerId="LiveId" clId="{DCCB9824-43A4-4CA0-9919-5E116946C09D}" dt="2021-10-07T20:23:44.655" v="1118" actId="21"/>
          <ac:spMkLst>
            <pc:docMk/>
            <pc:sldMk cId="2634870209" sldId="297"/>
            <ac:spMk id="6" creationId="{4416F008-1DB9-4A32-8A6D-21225836D839}"/>
          </ac:spMkLst>
        </pc:spChg>
        <pc:spChg chg="add del mod">
          <ac:chgData name="Armin Schneider" userId="4904bfd93c97bef6" providerId="LiveId" clId="{DCCB9824-43A4-4CA0-9919-5E116946C09D}" dt="2021-10-07T20:23:53.670" v="1119" actId="478"/>
          <ac:spMkLst>
            <pc:docMk/>
            <pc:sldMk cId="2634870209" sldId="297"/>
            <ac:spMk id="8" creationId="{3CA9502E-E38D-463B-BB2A-6584C93C3FCD}"/>
          </ac:spMkLst>
        </pc:spChg>
        <pc:spChg chg="add del mod">
          <ac:chgData name="Armin Schneider" userId="4904bfd93c97bef6" providerId="LiveId" clId="{DCCB9824-43A4-4CA0-9919-5E116946C09D}" dt="2021-10-07T20:23:55.284" v="1120" actId="478"/>
          <ac:spMkLst>
            <pc:docMk/>
            <pc:sldMk cId="2634870209" sldId="297"/>
            <ac:spMk id="10" creationId="{4773CCBE-A809-4A63-A0CB-A67A04256797}"/>
          </ac:spMkLst>
        </pc:spChg>
        <pc:spChg chg="add del mod">
          <ac:chgData name="Armin Schneider" userId="4904bfd93c97bef6" providerId="LiveId" clId="{DCCB9824-43A4-4CA0-9919-5E116946C09D}" dt="2021-10-07T20:25:26.907" v="1198" actId="478"/>
          <ac:spMkLst>
            <pc:docMk/>
            <pc:sldMk cId="2634870209" sldId="297"/>
            <ac:spMk id="11" creationId="{E8303852-34A2-4B76-A5BC-E4485E9F2D62}"/>
          </ac:spMkLst>
        </pc:spChg>
        <pc:spChg chg="add del mod">
          <ac:chgData name="Armin Schneider" userId="4904bfd93c97bef6" providerId="LiveId" clId="{DCCB9824-43A4-4CA0-9919-5E116946C09D}" dt="2021-10-07T20:25:26.907" v="1198" actId="478"/>
          <ac:spMkLst>
            <pc:docMk/>
            <pc:sldMk cId="2634870209" sldId="297"/>
            <ac:spMk id="12" creationId="{90175DC4-40CF-4CA5-B64C-AC113B74957B}"/>
          </ac:spMkLst>
        </pc:spChg>
        <pc:spChg chg="add del mod">
          <ac:chgData name="Armin Schneider" userId="4904bfd93c97bef6" providerId="LiveId" clId="{DCCB9824-43A4-4CA0-9919-5E116946C09D}" dt="2021-10-07T20:25:26.907" v="1198" actId="478"/>
          <ac:spMkLst>
            <pc:docMk/>
            <pc:sldMk cId="2634870209" sldId="297"/>
            <ac:spMk id="14" creationId="{0FD9D301-B9A0-4610-B08E-8ECD1FD7B403}"/>
          </ac:spMkLst>
        </pc:spChg>
        <pc:spChg chg="add del mod">
          <ac:chgData name="Armin Schneider" userId="4904bfd93c97bef6" providerId="LiveId" clId="{DCCB9824-43A4-4CA0-9919-5E116946C09D}" dt="2021-10-07T20:25:26.907" v="1198" actId="478"/>
          <ac:spMkLst>
            <pc:docMk/>
            <pc:sldMk cId="2634870209" sldId="297"/>
            <ac:spMk id="16" creationId="{63EC8512-91D3-4671-A281-D22677B4803D}"/>
          </ac:spMkLst>
        </pc:spChg>
        <pc:spChg chg="add del mod">
          <ac:chgData name="Armin Schneider" userId="4904bfd93c97bef6" providerId="LiveId" clId="{DCCB9824-43A4-4CA0-9919-5E116946C09D}" dt="2021-10-07T20:25:25.422" v="1195" actId="478"/>
          <ac:spMkLst>
            <pc:docMk/>
            <pc:sldMk cId="2634870209" sldId="297"/>
            <ac:spMk id="18" creationId="{55F4FDE5-99FE-427E-B1D0-861D895CD0A8}"/>
          </ac:spMkLst>
        </pc:spChg>
        <pc:spChg chg="add del mod">
          <ac:chgData name="Armin Schneider" userId="4904bfd93c97bef6" providerId="LiveId" clId="{DCCB9824-43A4-4CA0-9919-5E116946C09D}" dt="2021-10-07T20:25:22.118" v="1193" actId="478"/>
          <ac:spMkLst>
            <pc:docMk/>
            <pc:sldMk cId="2634870209" sldId="297"/>
            <ac:spMk id="20" creationId="{4DC9ADC7-7D34-4FBC-8C64-F10859DFA920}"/>
          </ac:spMkLst>
        </pc:spChg>
      </pc:sldChg>
      <pc:sldChg chg="addSp delSp modSp new mod">
        <pc:chgData name="Armin Schneider" userId="4904bfd93c97bef6" providerId="LiveId" clId="{DCCB9824-43A4-4CA0-9919-5E116946C09D}" dt="2021-10-07T20:35:07.652" v="1549" actId="207"/>
        <pc:sldMkLst>
          <pc:docMk/>
          <pc:sldMk cId="2853410320" sldId="298"/>
        </pc:sldMkLst>
        <pc:spChg chg="add del mod">
          <ac:chgData name="Armin Schneider" userId="4904bfd93c97bef6" providerId="LiveId" clId="{DCCB9824-43A4-4CA0-9919-5E116946C09D}" dt="2021-10-07T20:29:48.590" v="1253" actId="478"/>
          <ac:spMkLst>
            <pc:docMk/>
            <pc:sldMk cId="2853410320" sldId="298"/>
            <ac:spMk id="2" creationId="{04180AE8-CE30-4F37-81C7-1D9C53E64B17}"/>
          </ac:spMkLst>
        </pc:spChg>
        <pc:spChg chg="add del mod">
          <ac:chgData name="Armin Schneider" userId="4904bfd93c97bef6" providerId="LiveId" clId="{DCCB9824-43A4-4CA0-9919-5E116946C09D}" dt="2021-10-07T20:27:17.483" v="1222" actId="21"/>
          <ac:spMkLst>
            <pc:docMk/>
            <pc:sldMk cId="2853410320" sldId="298"/>
            <ac:spMk id="3" creationId="{DDE61B3C-970A-4469-8BBD-9FB757E70BE6}"/>
          </ac:spMkLst>
        </pc:spChg>
        <pc:spChg chg="mod">
          <ac:chgData name="Armin Schneider" userId="4904bfd93c97bef6" providerId="LiveId" clId="{DCCB9824-43A4-4CA0-9919-5E116946C09D}" dt="2021-10-07T20:35:07.652" v="1549" actId="207"/>
          <ac:spMkLst>
            <pc:docMk/>
            <pc:sldMk cId="2853410320" sldId="298"/>
            <ac:spMk id="4" creationId="{97DB5292-5677-4FFB-931B-CAE4A6B1B713}"/>
          </ac:spMkLst>
        </pc:spChg>
        <pc:spChg chg="add del mod">
          <ac:chgData name="Armin Schneider" userId="4904bfd93c97bef6" providerId="LiveId" clId="{DCCB9824-43A4-4CA0-9919-5E116946C09D}" dt="2021-10-07T20:27:17.483" v="1222" actId="21"/>
          <ac:spMkLst>
            <pc:docMk/>
            <pc:sldMk cId="2853410320" sldId="298"/>
            <ac:spMk id="5" creationId="{92717568-0545-495C-A744-A0974FE06B17}"/>
          </ac:spMkLst>
        </pc:spChg>
        <pc:spChg chg="mod">
          <ac:chgData name="Armin Schneider" userId="4904bfd93c97bef6" providerId="LiveId" clId="{DCCB9824-43A4-4CA0-9919-5E116946C09D}" dt="2021-10-07T20:33:59.390" v="1540" actId="1035"/>
          <ac:spMkLst>
            <pc:docMk/>
            <pc:sldMk cId="2853410320" sldId="298"/>
            <ac:spMk id="6" creationId="{9D5EA591-3726-4DE7-95CA-F224BF73EB00}"/>
          </ac:spMkLst>
        </pc:spChg>
        <pc:spChg chg="add del mod">
          <ac:chgData name="Armin Schneider" userId="4904bfd93c97bef6" providerId="LiveId" clId="{DCCB9824-43A4-4CA0-9919-5E116946C09D}" dt="2021-10-07T20:27:18.112" v="1224" actId="478"/>
          <ac:spMkLst>
            <pc:docMk/>
            <pc:sldMk cId="2853410320" sldId="298"/>
            <ac:spMk id="8" creationId="{E6976C01-5C8D-48CE-A3E4-EE2DF36828E5}"/>
          </ac:spMkLst>
        </pc:spChg>
        <pc:spChg chg="add del mod">
          <ac:chgData name="Armin Schneider" userId="4904bfd93c97bef6" providerId="LiveId" clId="{DCCB9824-43A4-4CA0-9919-5E116946C09D}" dt="2021-10-07T20:27:17.699" v="1223" actId="478"/>
          <ac:spMkLst>
            <pc:docMk/>
            <pc:sldMk cId="2853410320" sldId="298"/>
            <ac:spMk id="10" creationId="{3E7BB39E-C800-4993-9BF8-AFF6FBF65E52}"/>
          </ac:spMkLst>
        </pc:spChg>
        <pc:spChg chg="add del mod">
          <ac:chgData name="Armin Schneider" userId="4904bfd93c97bef6" providerId="LiveId" clId="{DCCB9824-43A4-4CA0-9919-5E116946C09D}" dt="2021-10-07T20:34:10.323" v="1543" actId="207"/>
          <ac:spMkLst>
            <pc:docMk/>
            <pc:sldMk cId="2853410320" sldId="298"/>
            <ac:spMk id="11" creationId="{B66EB3EA-73A2-4762-A37F-1562EEB7AB15}"/>
          </ac:spMkLst>
        </pc:spChg>
        <pc:spChg chg="add del mod">
          <ac:chgData name="Armin Schneider" userId="4904bfd93c97bef6" providerId="LiveId" clId="{DCCB9824-43A4-4CA0-9919-5E116946C09D}" dt="2021-10-07T20:33:59.390" v="1540" actId="1035"/>
          <ac:spMkLst>
            <pc:docMk/>
            <pc:sldMk cId="2853410320" sldId="298"/>
            <ac:spMk id="12" creationId="{A6F6D24D-6E3A-4412-BCCB-45B0416806E4}"/>
          </ac:spMkLst>
        </pc:spChg>
        <pc:spChg chg="add del mod">
          <ac:chgData name="Armin Schneider" userId="4904bfd93c97bef6" providerId="LiveId" clId="{DCCB9824-43A4-4CA0-9919-5E116946C09D}" dt="2021-10-07T20:27:24.829" v="1227" actId="21"/>
          <ac:spMkLst>
            <pc:docMk/>
            <pc:sldMk cId="2853410320" sldId="298"/>
            <ac:spMk id="14" creationId="{D08469B5-5CC7-444E-B8C8-7293C39C88A5}"/>
          </ac:spMkLst>
        </pc:spChg>
        <pc:spChg chg="add del mod">
          <ac:chgData name="Armin Schneider" userId="4904bfd93c97bef6" providerId="LiveId" clId="{DCCB9824-43A4-4CA0-9919-5E116946C09D}" dt="2021-10-07T20:27:37.734" v="1231" actId="478"/>
          <ac:spMkLst>
            <pc:docMk/>
            <pc:sldMk cId="2853410320" sldId="298"/>
            <ac:spMk id="16" creationId="{C1A5F553-874A-4EBD-9F4C-97360A4686C0}"/>
          </ac:spMkLst>
        </pc:spChg>
        <pc:spChg chg="add del mod">
          <ac:chgData name="Armin Schneider" userId="4904bfd93c97bef6" providerId="LiveId" clId="{DCCB9824-43A4-4CA0-9919-5E116946C09D}" dt="2021-10-07T20:29:51.787" v="1255" actId="478"/>
          <ac:spMkLst>
            <pc:docMk/>
            <pc:sldMk cId="2853410320" sldId="298"/>
            <ac:spMk id="22" creationId="{1141A297-099F-4B89-82E0-26E7DDCF2607}"/>
          </ac:spMkLst>
        </pc:spChg>
        <pc:picChg chg="add del mod">
          <ac:chgData name="Armin Schneider" userId="4904bfd93c97bef6" providerId="LiveId" clId="{DCCB9824-43A4-4CA0-9919-5E116946C09D}" dt="2021-10-07T20:33:59.210" v="1537" actId="478"/>
          <ac:picMkLst>
            <pc:docMk/>
            <pc:sldMk cId="2853410320" sldId="298"/>
            <ac:picMk id="18" creationId="{143D98C9-4CD5-4C4B-8464-29E9D19C13F0}"/>
          </ac:picMkLst>
        </pc:picChg>
        <pc:picChg chg="add del mod">
          <ac:chgData name="Armin Schneider" userId="4904bfd93c97bef6" providerId="LiveId" clId="{DCCB9824-43A4-4CA0-9919-5E116946C09D}" dt="2021-10-07T20:33:59.241" v="1538" actId="478"/>
          <ac:picMkLst>
            <pc:docMk/>
            <pc:sldMk cId="2853410320" sldId="298"/>
            <ac:picMk id="20" creationId="{E6DDE72C-BEA0-4EB3-B6B7-CEFBDFBEDAC7}"/>
          </ac:picMkLst>
        </pc:picChg>
        <pc:picChg chg="add del mod ord">
          <ac:chgData name="Armin Schneider" userId="4904bfd93c97bef6" providerId="LiveId" clId="{DCCB9824-43A4-4CA0-9919-5E116946C09D}" dt="2021-10-07T20:33:57.980" v="1531" actId="14100"/>
          <ac:picMkLst>
            <pc:docMk/>
            <pc:sldMk cId="2853410320" sldId="298"/>
            <ac:picMk id="24" creationId="{39F81844-17BB-4EED-8119-F17B988C5066}"/>
          </ac:picMkLst>
        </pc:picChg>
        <pc:picChg chg="add del mod">
          <ac:chgData name="Armin Schneider" userId="4904bfd93c97bef6" providerId="LiveId" clId="{DCCB9824-43A4-4CA0-9919-5E116946C09D}" dt="2021-10-07T20:31:27.229" v="1414" actId="478"/>
          <ac:picMkLst>
            <pc:docMk/>
            <pc:sldMk cId="2853410320" sldId="298"/>
            <ac:picMk id="1026" creationId="{79753F5C-22EB-4294-B09B-07AA463D0A1B}"/>
          </ac:picMkLst>
        </pc:picChg>
      </pc:sldChg>
      <pc:sldChg chg="modTransition">
        <pc:chgData name="Armin Schneider" userId="4904bfd93c97bef6" providerId="LiveId" clId="{DCCB9824-43A4-4CA0-9919-5E116946C09D}" dt="2021-10-07T22:45:55.673" v="1703"/>
        <pc:sldMkLst>
          <pc:docMk/>
          <pc:sldMk cId="1616869" sldId="300"/>
        </pc:sldMkLst>
      </pc:sldChg>
      <pc:sldChg chg="modTransition">
        <pc:chgData name="Armin Schneider" userId="4904bfd93c97bef6" providerId="LiveId" clId="{DCCB9824-43A4-4CA0-9919-5E116946C09D}" dt="2021-10-07T22:45:44.598" v="1701"/>
        <pc:sldMkLst>
          <pc:docMk/>
          <pc:sldMk cId="3460776460" sldId="301"/>
        </pc:sldMkLst>
      </pc:sldChg>
      <pc:sldChg chg="modTransition">
        <pc:chgData name="Armin Schneider" userId="4904bfd93c97bef6" providerId="LiveId" clId="{DCCB9824-43A4-4CA0-9919-5E116946C09D}" dt="2021-10-07T22:45:59.549" v="1705"/>
        <pc:sldMkLst>
          <pc:docMk/>
          <pc:sldMk cId="2068414016" sldId="302"/>
        </pc:sldMkLst>
      </pc:sldChg>
      <pc:sldChg chg="addSp delSp modSp add mod modTransition setBg setClrOvrMap">
        <pc:chgData name="Armin Schneider" userId="4904bfd93c97bef6" providerId="LiveId" clId="{DCCB9824-43A4-4CA0-9919-5E116946C09D}" dt="2021-10-07T22:43:08.152" v="1665"/>
        <pc:sldMkLst>
          <pc:docMk/>
          <pc:sldMk cId="686919250" sldId="303"/>
        </pc:sldMkLst>
        <pc:spChg chg="mod">
          <ac:chgData name="Armin Schneider" userId="4904bfd93c97bef6" providerId="LiveId" clId="{DCCB9824-43A4-4CA0-9919-5E116946C09D}" dt="2021-10-07T22:28:36.424" v="1613" actId="26606"/>
          <ac:spMkLst>
            <pc:docMk/>
            <pc:sldMk cId="686919250" sldId="303"/>
            <ac:spMk id="2" creationId="{A617053F-A408-440F-B6D9-3482661E46AB}"/>
          </ac:spMkLst>
        </pc:spChg>
        <pc:spChg chg="mod">
          <ac:chgData name="Armin Schneider" userId="4904bfd93c97bef6" providerId="LiveId" clId="{DCCB9824-43A4-4CA0-9919-5E116946C09D}" dt="2021-10-07T22:28:43.603" v="1617" actId="20577"/>
          <ac:spMkLst>
            <pc:docMk/>
            <pc:sldMk cId="686919250" sldId="303"/>
            <ac:spMk id="3" creationId="{66A20BE1-4002-4080-8400-7BD786028A46}"/>
          </ac:spMkLst>
        </pc:spChg>
        <pc:spChg chg="add del">
          <ac:chgData name="Armin Schneider" userId="4904bfd93c97bef6" providerId="LiveId" clId="{DCCB9824-43A4-4CA0-9919-5E116946C09D}" dt="2021-10-07T22:23:35.279" v="1598" actId="26606"/>
          <ac:spMkLst>
            <pc:docMk/>
            <pc:sldMk cId="686919250" sldId="303"/>
            <ac:spMk id="9" creationId="{9AA72BD9-2C5A-4EDC-931F-5AA08EACA0F3}"/>
          </ac:spMkLst>
        </pc:spChg>
        <pc:spChg chg="add del">
          <ac:chgData name="Armin Schneider" userId="4904bfd93c97bef6" providerId="LiveId" clId="{DCCB9824-43A4-4CA0-9919-5E116946C09D}" dt="2021-10-07T22:21:36.342" v="1590" actId="26606"/>
          <ac:spMkLst>
            <pc:docMk/>
            <pc:sldMk cId="686919250" sldId="303"/>
            <ac:spMk id="10" creationId="{2B566528-1B12-4246-9431-5C2D7D081168}"/>
          </ac:spMkLst>
        </pc:spChg>
        <pc:spChg chg="add del">
          <ac:chgData name="Armin Schneider" userId="4904bfd93c97bef6" providerId="LiveId" clId="{DCCB9824-43A4-4CA0-9919-5E116946C09D}" dt="2021-10-07T22:23:35.279" v="1598" actId="26606"/>
          <ac:spMkLst>
            <pc:docMk/>
            <pc:sldMk cId="686919250" sldId="303"/>
            <ac:spMk id="11" creationId="{55D4142C-5077-457F-A6AD-3FECFDB39685}"/>
          </ac:spMkLst>
        </pc:spChg>
        <pc:spChg chg="add del">
          <ac:chgData name="Armin Schneider" userId="4904bfd93c97bef6" providerId="LiveId" clId="{DCCB9824-43A4-4CA0-9919-5E116946C09D}" dt="2021-10-07T22:23:35.279" v="1598" actId="26606"/>
          <ac:spMkLst>
            <pc:docMk/>
            <pc:sldMk cId="686919250" sldId="303"/>
            <ac:spMk id="14" creationId="{DD3981AC-7B61-4947-BCF3-F7AA7FA385B9}"/>
          </ac:spMkLst>
        </pc:spChg>
        <pc:spChg chg="add del">
          <ac:chgData name="Armin Schneider" userId="4904bfd93c97bef6" providerId="LiveId" clId="{DCCB9824-43A4-4CA0-9919-5E116946C09D}" dt="2021-10-07T22:23:35.279" v="1598" actId="26606"/>
          <ac:spMkLst>
            <pc:docMk/>
            <pc:sldMk cId="686919250" sldId="303"/>
            <ac:spMk id="18" creationId="{7A5F0580-5EE9-419F-96EE-B6529EF6E7D0}"/>
          </ac:spMkLst>
        </pc:spChg>
        <pc:spChg chg="add del">
          <ac:chgData name="Armin Schneider" userId="4904bfd93c97bef6" providerId="LiveId" clId="{DCCB9824-43A4-4CA0-9919-5E116946C09D}" dt="2021-10-07T22:23:00.897" v="1592" actId="26606"/>
          <ac:spMkLst>
            <pc:docMk/>
            <pc:sldMk cId="686919250" sldId="303"/>
            <ac:spMk id="20" creationId="{E8A8EAB8-D2FF-444D-B34B-7D32F106AD0E}"/>
          </ac:spMkLst>
        </pc:spChg>
        <pc:spChg chg="add del">
          <ac:chgData name="Armin Schneider" userId="4904bfd93c97bef6" providerId="LiveId" clId="{DCCB9824-43A4-4CA0-9919-5E116946C09D}" dt="2021-10-07T22:28:14.416" v="1611" actId="26606"/>
          <ac:spMkLst>
            <pc:docMk/>
            <pc:sldMk cId="686919250" sldId="303"/>
            <ac:spMk id="24" creationId="{9AA72BD9-2C5A-4EDC-931F-5AA08EACA0F3}"/>
          </ac:spMkLst>
        </pc:spChg>
        <pc:spChg chg="add del">
          <ac:chgData name="Armin Schneider" userId="4904bfd93c97bef6" providerId="LiveId" clId="{DCCB9824-43A4-4CA0-9919-5E116946C09D}" dt="2021-10-07T22:28:14.416" v="1611" actId="26606"/>
          <ac:spMkLst>
            <pc:docMk/>
            <pc:sldMk cId="686919250" sldId="303"/>
            <ac:spMk id="26" creationId="{DD3981AC-7B61-4947-BCF3-F7AA7FA385B9}"/>
          </ac:spMkLst>
        </pc:spChg>
        <pc:spChg chg="add del">
          <ac:chgData name="Armin Schneider" userId="4904bfd93c97bef6" providerId="LiveId" clId="{DCCB9824-43A4-4CA0-9919-5E116946C09D}" dt="2021-10-07T22:28:14.416" v="1611" actId="26606"/>
          <ac:spMkLst>
            <pc:docMk/>
            <pc:sldMk cId="686919250" sldId="303"/>
            <ac:spMk id="28" creationId="{55D4142C-5077-457F-A6AD-3FECFDB39685}"/>
          </ac:spMkLst>
        </pc:spChg>
        <pc:spChg chg="add del">
          <ac:chgData name="Armin Schneider" userId="4904bfd93c97bef6" providerId="LiveId" clId="{DCCB9824-43A4-4CA0-9919-5E116946C09D}" dt="2021-10-07T22:28:14.416" v="1611" actId="26606"/>
          <ac:spMkLst>
            <pc:docMk/>
            <pc:sldMk cId="686919250" sldId="303"/>
            <ac:spMk id="30" creationId="{7A5F0580-5EE9-419F-96EE-B6529EF6E7D0}"/>
          </ac:spMkLst>
        </pc:spChg>
        <pc:spChg chg="add del">
          <ac:chgData name="Armin Schneider" userId="4904bfd93c97bef6" providerId="LiveId" clId="{DCCB9824-43A4-4CA0-9919-5E116946C09D}" dt="2021-10-07T22:28:36.424" v="1613" actId="26606"/>
          <ac:spMkLst>
            <pc:docMk/>
            <pc:sldMk cId="686919250" sldId="303"/>
            <ac:spMk id="35" creationId="{7C432AFE-B3D2-4BFF-BF8F-96C27AFF1AC7}"/>
          </ac:spMkLst>
        </pc:spChg>
        <pc:spChg chg="add del">
          <ac:chgData name="Armin Schneider" userId="4904bfd93c97bef6" providerId="LiveId" clId="{DCCB9824-43A4-4CA0-9919-5E116946C09D}" dt="2021-10-07T22:28:36.424" v="1613" actId="26606"/>
          <ac:spMkLst>
            <pc:docMk/>
            <pc:sldMk cId="686919250" sldId="303"/>
            <ac:spMk id="37" creationId="{AF2F604E-43BE-4DC3-B983-E071523364F8}"/>
          </ac:spMkLst>
        </pc:spChg>
        <pc:spChg chg="add del">
          <ac:chgData name="Armin Schneider" userId="4904bfd93c97bef6" providerId="LiveId" clId="{DCCB9824-43A4-4CA0-9919-5E116946C09D}" dt="2021-10-07T22:28:36.424" v="1613" actId="26606"/>
          <ac:spMkLst>
            <pc:docMk/>
            <pc:sldMk cId="686919250" sldId="303"/>
            <ac:spMk id="39" creationId="{08C9B587-E65E-4B52-B37C-ABEBB6E87928}"/>
          </ac:spMkLst>
        </pc:spChg>
        <pc:spChg chg="add">
          <ac:chgData name="Armin Schneider" userId="4904bfd93c97bef6" providerId="LiveId" clId="{DCCB9824-43A4-4CA0-9919-5E116946C09D}" dt="2021-10-07T22:28:36.424" v="1613" actId="26606"/>
          <ac:spMkLst>
            <pc:docMk/>
            <pc:sldMk cId="686919250" sldId="303"/>
            <ac:spMk id="44" creationId="{C5E6CFF1-2F42-4E10-9A97-F116F46F53FE}"/>
          </ac:spMkLst>
        </pc:spChg>
        <pc:grpChg chg="add del">
          <ac:chgData name="Armin Schneider" userId="4904bfd93c97bef6" providerId="LiveId" clId="{DCCB9824-43A4-4CA0-9919-5E116946C09D}" dt="2021-10-07T22:21:36.342" v="1590" actId="26606"/>
          <ac:grpSpMkLst>
            <pc:docMk/>
            <pc:sldMk cId="686919250" sldId="303"/>
            <ac:grpSpMk id="12" creationId="{828A5161-06F1-46CF-8AD7-844680A59E13}"/>
          </ac:grpSpMkLst>
        </pc:grpChg>
        <pc:grpChg chg="add del">
          <ac:chgData name="Armin Schneider" userId="4904bfd93c97bef6" providerId="LiveId" clId="{DCCB9824-43A4-4CA0-9919-5E116946C09D}" dt="2021-10-07T22:21:36.342" v="1590" actId="26606"/>
          <ac:grpSpMkLst>
            <pc:docMk/>
            <pc:sldMk cId="686919250" sldId="303"/>
            <ac:grpSpMk id="16" creationId="{5995D10D-E9C9-47DB-AE7E-801FEF38F5C9}"/>
          </ac:grpSpMkLst>
        </pc:grpChg>
        <pc:grpChg chg="add del">
          <ac:chgData name="Armin Schneider" userId="4904bfd93c97bef6" providerId="LiveId" clId="{DCCB9824-43A4-4CA0-9919-5E116946C09D}" dt="2021-10-07T22:23:00.897" v="1592" actId="26606"/>
          <ac:grpSpMkLst>
            <pc:docMk/>
            <pc:sldMk cId="686919250" sldId="303"/>
            <ac:grpSpMk id="22" creationId="{9D20816A-53A8-414B-9615-2877C1081698}"/>
          </ac:grpSpMkLst>
        </pc:grpChg>
        <pc:picChg chg="add del mod">
          <ac:chgData name="Armin Schneider" userId="4904bfd93c97bef6" providerId="LiveId" clId="{DCCB9824-43A4-4CA0-9919-5E116946C09D}" dt="2021-10-07T22:23:05.302" v="1593" actId="478"/>
          <ac:picMkLst>
            <pc:docMk/>
            <pc:sldMk cId="686919250" sldId="303"/>
            <ac:picMk id="5" creationId="{D7E40173-2FBB-4717-A3CC-EB549835E8C5}"/>
          </ac:picMkLst>
        </pc:picChg>
        <pc:picChg chg="add del mod ord">
          <ac:chgData name="Armin Schneider" userId="4904bfd93c97bef6" providerId="LiveId" clId="{DCCB9824-43A4-4CA0-9919-5E116946C09D}" dt="2021-10-07T22:23:59.355" v="1599" actId="478"/>
          <ac:picMkLst>
            <pc:docMk/>
            <pc:sldMk cId="686919250" sldId="303"/>
            <ac:picMk id="7" creationId="{59B287D5-006D-4165-9C3A-8AA5250A3D96}"/>
          </ac:picMkLst>
        </pc:picChg>
        <pc:picChg chg="add mod ord">
          <ac:chgData name="Armin Schneider" userId="4904bfd93c97bef6" providerId="LiveId" clId="{DCCB9824-43A4-4CA0-9919-5E116946C09D}" dt="2021-10-07T22:28:36.424" v="1613" actId="26606"/>
          <ac:picMkLst>
            <pc:docMk/>
            <pc:sldMk cId="686919250" sldId="303"/>
            <ac:picMk id="19" creationId="{3AB02ADC-7B24-4E24-80AD-9C6CFDBA74A4}"/>
          </ac:picMkLst>
        </pc:picChg>
        <pc:inkChg chg="add del mod">
          <ac:chgData name="Armin Schneider" userId="4904bfd93c97bef6" providerId="LiveId" clId="{DCCB9824-43A4-4CA0-9919-5E116946C09D}" dt="2021-10-07T22:28:27.748" v="1612"/>
          <ac:inkMkLst>
            <pc:docMk/>
            <pc:sldMk cId="686919250" sldId="303"/>
            <ac:inkMk id="25" creationId="{819BDD93-90F0-4656-9CB6-BF17D3889C83}"/>
          </ac:inkMkLst>
        </pc:inkChg>
        <pc:cxnChg chg="add del">
          <ac:chgData name="Armin Schneider" userId="4904bfd93c97bef6" providerId="LiveId" clId="{DCCB9824-43A4-4CA0-9919-5E116946C09D}" dt="2021-10-07T22:23:00.897" v="1592" actId="26606"/>
          <ac:cxnSpMkLst>
            <pc:docMk/>
            <pc:sldMk cId="686919250" sldId="303"/>
            <ac:cxnSpMk id="21" creationId="{DAE05351-315A-4BA9-A90A-FE5C949522D1}"/>
          </ac:cxnSpMkLst>
        </pc:cxnChg>
        <pc:cxnChg chg="add">
          <ac:chgData name="Armin Schneider" userId="4904bfd93c97bef6" providerId="LiveId" clId="{DCCB9824-43A4-4CA0-9919-5E116946C09D}" dt="2021-10-07T22:28:36.424" v="1613" actId="26606"/>
          <ac:cxnSpMkLst>
            <pc:docMk/>
            <pc:sldMk cId="686919250" sldId="303"/>
            <ac:cxnSpMk id="46" creationId="{67182200-4859-4C8D-BCBB-55B245C28BA3}"/>
          </ac:cxnSpMkLst>
        </pc:cxnChg>
      </pc:sldChg>
      <pc:sldChg chg="addSp delSp modSp new mod modTransition setBg setClrOvrMap">
        <pc:chgData name="Armin Schneider" userId="4904bfd93c97bef6" providerId="LiveId" clId="{DCCB9824-43A4-4CA0-9919-5E116946C09D}" dt="2021-10-07T22:44:35.094" v="1685"/>
        <pc:sldMkLst>
          <pc:docMk/>
          <pc:sldMk cId="4131798691" sldId="304"/>
        </pc:sldMkLst>
        <pc:spChg chg="mod ord">
          <ac:chgData name="Armin Schneider" userId="4904bfd93c97bef6" providerId="LiveId" clId="{DCCB9824-43A4-4CA0-9919-5E116946C09D}" dt="2021-10-07T22:12:44.332" v="1583" actId="26606"/>
          <ac:spMkLst>
            <pc:docMk/>
            <pc:sldMk cId="4131798691" sldId="304"/>
            <ac:spMk id="2" creationId="{DF7E184A-A003-4775-9655-D3C232EF6383}"/>
          </ac:spMkLst>
        </pc:spChg>
        <pc:spChg chg="del">
          <ac:chgData name="Armin Schneider" userId="4904bfd93c97bef6" providerId="LiveId" clId="{DCCB9824-43A4-4CA0-9919-5E116946C09D}" dt="2021-10-07T22:11:27.303" v="1575"/>
          <ac:spMkLst>
            <pc:docMk/>
            <pc:sldMk cId="4131798691" sldId="304"/>
            <ac:spMk id="3" creationId="{48BB5742-A560-449F-A6A2-2429463AAC5A}"/>
          </ac:spMkLst>
        </pc:spChg>
        <pc:spChg chg="add del mod">
          <ac:chgData name="Armin Schneider" userId="4904bfd93c97bef6" providerId="LiveId" clId="{DCCB9824-43A4-4CA0-9919-5E116946C09D}" dt="2021-10-07T22:12:44.332" v="1583" actId="26606"/>
          <ac:spMkLst>
            <pc:docMk/>
            <pc:sldMk cId="4131798691" sldId="304"/>
            <ac:spMk id="9" creationId="{B7555103-924C-4BEB-AAF5-52FB7F826FE1}"/>
          </ac:spMkLst>
        </pc:spChg>
        <pc:spChg chg="add">
          <ac:chgData name="Armin Schneider" userId="4904bfd93c97bef6" providerId="LiveId" clId="{DCCB9824-43A4-4CA0-9919-5E116946C09D}" dt="2021-10-07T22:12:44.332" v="1583" actId="26606"/>
          <ac:spMkLst>
            <pc:docMk/>
            <pc:sldMk cId="4131798691" sldId="304"/>
            <ac:spMk id="14" creationId="{0671A8AE-40A1-4631-A6B8-581AFF065482}"/>
          </ac:spMkLst>
        </pc:spChg>
        <pc:spChg chg="add">
          <ac:chgData name="Armin Schneider" userId="4904bfd93c97bef6" providerId="LiveId" clId="{DCCB9824-43A4-4CA0-9919-5E116946C09D}" dt="2021-10-07T22:12:44.332" v="1583" actId="26606"/>
          <ac:spMkLst>
            <pc:docMk/>
            <pc:sldMk cId="4131798691" sldId="304"/>
            <ac:spMk id="16" creationId="{AB58EF07-17C2-48CF-ABB0-EEF1F17CB8F0}"/>
          </ac:spMkLst>
        </pc:spChg>
        <pc:spChg chg="add">
          <ac:chgData name="Armin Schneider" userId="4904bfd93c97bef6" providerId="LiveId" clId="{DCCB9824-43A4-4CA0-9919-5E116946C09D}" dt="2021-10-07T22:12:44.332" v="1583" actId="26606"/>
          <ac:spMkLst>
            <pc:docMk/>
            <pc:sldMk cId="4131798691" sldId="304"/>
            <ac:spMk id="18" creationId="{AF2F604E-43BE-4DC3-B983-E071523364F8}"/>
          </ac:spMkLst>
        </pc:spChg>
        <pc:spChg chg="add">
          <ac:chgData name="Armin Schneider" userId="4904bfd93c97bef6" providerId="LiveId" clId="{DCCB9824-43A4-4CA0-9919-5E116946C09D}" dt="2021-10-07T22:12:44.332" v="1583" actId="26606"/>
          <ac:spMkLst>
            <pc:docMk/>
            <pc:sldMk cId="4131798691" sldId="304"/>
            <ac:spMk id="20" creationId="{08C9B587-E65E-4B52-B37C-ABEBB6E87928}"/>
          </ac:spMkLst>
        </pc:spChg>
        <pc:picChg chg="add del mod">
          <ac:chgData name="Armin Schneider" userId="4904bfd93c97bef6" providerId="LiveId" clId="{DCCB9824-43A4-4CA0-9919-5E116946C09D}" dt="2021-10-07T22:12:42.482" v="1582" actId="478"/>
          <ac:picMkLst>
            <pc:docMk/>
            <pc:sldMk cId="4131798691" sldId="304"/>
            <ac:picMk id="5" creationId="{11C714BF-8B99-45AC-8119-C9DACED9A5F0}"/>
          </ac:picMkLst>
        </pc:picChg>
        <pc:picChg chg="add mod">
          <ac:chgData name="Armin Schneider" userId="4904bfd93c97bef6" providerId="LiveId" clId="{DCCB9824-43A4-4CA0-9919-5E116946C09D}" dt="2021-10-07T22:12:44.332" v="1583" actId="26606"/>
          <ac:picMkLst>
            <pc:docMk/>
            <pc:sldMk cId="4131798691" sldId="304"/>
            <ac:picMk id="7" creationId="{92E7FF22-DF3C-46D6-B26C-927CA019D6EC}"/>
          </ac:picMkLst>
        </pc:picChg>
        <pc:inkChg chg="add">
          <ac:chgData name="Armin Schneider" userId="4904bfd93c97bef6" providerId="LiveId" clId="{DCCB9824-43A4-4CA0-9919-5E116946C09D}" dt="2021-10-07T22:13:18.543" v="1584" actId="9405"/>
          <ac:inkMkLst>
            <pc:docMk/>
            <pc:sldMk cId="4131798691" sldId="304"/>
            <ac:inkMk id="10" creationId="{5ADA94DA-D024-4E75-B527-B8A7028C701C}"/>
          </ac:inkMkLst>
        </pc:inkChg>
      </pc:sldChg>
      <pc:sldChg chg="addSp delSp modSp new mod modTransition setBg modClrScheme modAnim setClrOvrMap chgLayout">
        <pc:chgData name="Armin Schneider" userId="4904bfd93c97bef6" providerId="LiveId" clId="{DCCB9824-43A4-4CA0-9919-5E116946C09D}" dt="2021-10-07T22:59:12.148" v="1847"/>
        <pc:sldMkLst>
          <pc:docMk/>
          <pc:sldMk cId="330988584" sldId="305"/>
        </pc:sldMkLst>
        <pc:spChg chg="del mod ord">
          <ac:chgData name="Armin Schneider" userId="4904bfd93c97bef6" providerId="LiveId" clId="{DCCB9824-43A4-4CA0-9919-5E116946C09D}" dt="2021-10-07T22:46:59.146" v="1708" actId="700"/>
          <ac:spMkLst>
            <pc:docMk/>
            <pc:sldMk cId="330988584" sldId="305"/>
            <ac:spMk id="2" creationId="{B084ABB5-F872-4B33-99FA-2AA87EDD81E8}"/>
          </ac:spMkLst>
        </pc:spChg>
        <pc:spChg chg="del mod ord">
          <ac:chgData name="Armin Schneider" userId="4904bfd93c97bef6" providerId="LiveId" clId="{DCCB9824-43A4-4CA0-9919-5E116946C09D}" dt="2021-10-07T22:46:59.146" v="1708" actId="700"/>
          <ac:spMkLst>
            <pc:docMk/>
            <pc:sldMk cId="330988584" sldId="305"/>
            <ac:spMk id="3" creationId="{EACC8E52-2508-42DD-8ACB-B0F66123F80C}"/>
          </ac:spMkLst>
        </pc:spChg>
        <pc:spChg chg="del">
          <ac:chgData name="Armin Schneider" userId="4904bfd93c97bef6" providerId="LiveId" clId="{DCCB9824-43A4-4CA0-9919-5E116946C09D}" dt="2021-10-07T22:46:59.146" v="1708" actId="700"/>
          <ac:spMkLst>
            <pc:docMk/>
            <pc:sldMk cId="330988584" sldId="305"/>
            <ac:spMk id="4" creationId="{98B99A58-FC73-4D01-B3F6-4052ADB2BD81}"/>
          </ac:spMkLst>
        </pc:spChg>
        <pc:spChg chg="add mod ord">
          <ac:chgData name="Armin Schneider" userId="4904bfd93c97bef6" providerId="LiveId" clId="{DCCB9824-43A4-4CA0-9919-5E116946C09D}" dt="2021-10-07T22:51:33.747" v="1799" actId="26606"/>
          <ac:spMkLst>
            <pc:docMk/>
            <pc:sldMk cId="330988584" sldId="305"/>
            <ac:spMk id="5" creationId="{B76EF3EC-6A5D-43C6-995D-3EA46C3D63C2}"/>
          </ac:spMkLst>
        </pc:spChg>
        <pc:spChg chg="add mod ord">
          <ac:chgData name="Armin Schneider" userId="4904bfd93c97bef6" providerId="LiveId" clId="{DCCB9824-43A4-4CA0-9919-5E116946C09D}" dt="2021-10-07T22:51:33.747" v="1799" actId="26606"/>
          <ac:spMkLst>
            <pc:docMk/>
            <pc:sldMk cId="330988584" sldId="305"/>
            <ac:spMk id="6" creationId="{DC8ABB59-2733-485D-ADEA-465A3A0CF9D4}"/>
          </ac:spMkLst>
        </pc:spChg>
        <pc:spChg chg="add">
          <ac:chgData name="Armin Schneider" userId="4904bfd93c97bef6" providerId="LiveId" clId="{DCCB9824-43A4-4CA0-9919-5E116946C09D}" dt="2021-10-07T22:51:33.747" v="1799" actId="26606"/>
          <ac:spMkLst>
            <pc:docMk/>
            <pc:sldMk cId="330988584" sldId="305"/>
            <ac:spMk id="13" creationId="{71B2258F-86CA-4D4D-8270-BC05FCDEBFB3}"/>
          </ac:spMkLst>
        </pc:spChg>
        <pc:picChg chg="add mod ord">
          <ac:chgData name="Armin Schneider" userId="4904bfd93c97bef6" providerId="LiveId" clId="{DCCB9824-43A4-4CA0-9919-5E116946C09D}" dt="2021-10-07T22:51:33.747" v="1799" actId="26606"/>
          <ac:picMkLst>
            <pc:docMk/>
            <pc:sldMk cId="330988584" sldId="305"/>
            <ac:picMk id="8" creationId="{90FAE91E-38CE-4191-8C23-BE35F554576B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18:40:10.597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19:23:48.078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19:23:51.161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0,'0'1,"1"0,-1 0,0 0,1 0,-1 0,1-1,-1 1,1 0,-1 0,1-1,-1 1,1 0,0-1,-1 1,1 0,0-1,0 1,0-1,-1 1,1-1,0 0,0 1,0-1,0 0,1 1,32 7,-16-4,19 13,-23-11,0 1,0-2,16 4,114 36,-84-31,-8-1,0-2,106 7,-139-16,1 0,30 8,8 1,223 14,746-26,-1005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0:17:35.36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0,'7'0,"3"7,-1 10,-2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0:17:41.7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0:17:44.0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0,'0'1,"0"0,1 0,-1 0,0 0,1-1,-1 1,1 0,-1 0,1 0,-1-1,1 1,-1 0,1-1,0 1,-1 0,1-1,0 1,0-1,0 1,-1-1,1 1,0-1,0 0,0 1,1-1,29 8,-27-8,75 10,103 0,-34-4,412 49,-542-53,617 85,-431-51,54 6,-181-32,126 33,-136-24,603 193,-574-175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0:17:44.55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0,'2'5,"1"-1,-1 1,-1 0,1 0,-1 0,2 8,2 13,28 115,21 214,-29 429,-19-316,3-221,14 831,-23-1057,0-43,-1-31,1-10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0:17:58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0:17:59.04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317 1,'20'340,"-2"-113,-8 112,-57 587,-25-320,-48 461,118-1046,1-1,-1 1,-1-1,-7 24,9-43,1 1,-1 0,1-1,-1 1,0-1,0 1,0-1,0 1,0-1,0 1,-2 1,3-3,0 0,-1 0,1 1,-1-1,1 0,0 0,-1 0,1 0,-1 1,1-1,-1 0,1 0,-1 0,1 0,-1 0,1 0,-1 0,1 0,0 0,-1-1,1 1,-1 0,1 0,-1 0,1 0,-1-1,1 1,-3-3,0 1,0-1,1 0,0 0,-1 0,1 0,0 0,0-1,-1-4,-26-61,0-12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0:17:59.51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27,'5'0,"0"4,5 1,16 1,43-23,9-8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0:17:59.96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15,'55'-15,"-30"15,0 1,40 6,-37-3,1092 117,-630-72,62 6,2028 161,-1973-171,773 37,-18-49,-1316-32,-17 0,0-1,0-2,0 0,30-8,-56 9,0 0,0 0,0 0,0 0,0 0,-1-1,1 1,0-1,-1 0,1 0,-1 0,0 0,0 0,0-1,0 1,0 0,0-1,-1 0,1 1,-1-1,1 0,-1 0,1-3,0-6,0 1,-1 0,0-1,-1-22,0-7,7-34,1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18:40:13.066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1,'841'0,"-821"1,-1 2,1 0,-1 1,30 10,-28-8,1 0,-1-1,32 2,36-7,-60-1,0 1,1 2,41 6,-11 1,-1-2,1-3,92-7,-39 1,256 2,-348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0:19:33.76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10,'0'-4,"0"-1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0:19:59.86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13203 5688,'-40'-6,"0"-1,-53-17,86 22,-699-215,327 94,-620-176,5 2,-1497-554,1293 362,25-45,1043 474,-840-373,-805-370,1707 769,1-3,-76-56,61 38,-827-535,805 518,-62-38,145 99,-186-112,127 69,2-4,-138-133,208 182,0-1,0 0,1 0,1 0,-10-21,3-4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0:20:02.20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8249 2730,'-44'0,"-20"1,0-2,0-3,-87-18,-195-86,205 59,-602-188,-197-67,-225-125,437 154,-18-2,-536-194,-10 53,924 313,257 74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0:20:02.68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1,'4'0,"2"0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0:20:04.20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2:52:43.818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1654 285,'0'-3,"0"0,-1 1,1-1,-1 0,0 1,1-1,-2 0,1 1,0-1,0 1,-1 0,1-1,-1 1,0 0,1 0,-1 0,0 0,0 0,-1 0,1 1,0-1,0 1,-1-1,1 1,-1 0,0 0,1 0,-4 0,-9-4,1 2,-1 0,-28-1,38 3,-152-13,-236-13,306 27,0-3,-167-30,169 15,-137-36,39 7,139 33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0:00:29.809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17,'770'-14,"-482"11,-217 7,-1 4,74 17,317 56,-414-73,60 19,-75-17,1-2,0-1,0-1,50 2,-62-9,1 0,-1-1,1-2,-1 0,0-1,0-1,0-1,-1 0,27-15,-33 14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1:17:31.194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2399 28,'-319'-13,"38"0,-861 11,578 4,549-3,-1 2,-23 3,17 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1:01:36.716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0,'516'13,"-35"-1,139 1,-41-1,-501-12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1:22:10.868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1994 152,'-10'-8,"0"1,0 0,-1 0,1 1,-2 1,1 0,0 0,-18-3,-12-7,-6-2,0 2,-1 2,0 2,-1 2,-1 3,-73-1,-281 21,2 26,220-21,124-13,-295 18,325-24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2:39:02.722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1777 78,'-4'0,"1"-1,-1 0,1 0,0 0,-1 0,1-1,-6-3,-18-6,-32 2,0 2,-1 3,-96 6,56 0,-49-1,-497-16,246-7,313 20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2:40:17.200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1663 119,'-7'-1,"0"0,1 0,-1-1,1 0,-1 0,-5-3,-20-6,-47-6,-1 2,0 5,-118-2,-31 13,-115-2,140-18,14 1,68 16,70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2:40:45.705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1804 0,'-1737'0,"1670"0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2:13:18.541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1,'11'0,"116"4,-111-2,1 1,0 1,-1 0,0 1,24 11,46 19,1-2,2-5,1-4,1-3,167 15,475-19,-496-19,-226 2,0 0,0 1,0 0,-1 0,1 1,0 1,12 4,9 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20:05:36.380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11,'0'-4,"0"-2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19:04:38.875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0,'39'3,"0"1,0 2,55 16,-6-2,129 35,-138-33,1-2,132 13,218-30,-208-6,-203 3,16 1,1-2,0-1,57-12,-80 11,-1 1,1 1,0-1,0 2,0 0,0 0,0 2,0-1,0 2,15 4,-9-2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DDEC6-8619-4D38-84D0-1D8B775EF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37968-CED1-459F-B1FB-6BE11A987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15E72-62E9-4969-BEAF-1352A1804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F5C5-271C-466C-A878-D3DF5711B169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FEC37-94A1-4651-9BF1-9C5F5FC32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C5D70-B44B-4EF7-82C8-4A3D6A0D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3BAF-2E07-45D0-8D4C-4FC5DF2ED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671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FA6C-6F1F-497A-A952-FECCDA47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A7D097-DBD7-4E86-A6C0-B3A7860E7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5CCB3-8C25-4DD1-B723-DD89E8D7B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F5C5-271C-466C-A878-D3DF5711B169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8ABC6-B5CB-4771-8657-C9A9F671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79AFA-A98D-4594-AFA1-0A0EEC69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3BAF-2E07-45D0-8D4C-4FC5DF2ED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47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754142-6B45-4034-B2F1-9828513986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D2E30-537A-4801-B82A-3482AA78A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66ADE-52F3-4D94-BE8A-8BABC5FBA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F5C5-271C-466C-A878-D3DF5711B169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7E9C5-3404-4E89-BEB0-5373587F0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E1D90-5FC4-4158-8078-C754D57F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3BAF-2E07-45D0-8D4C-4FC5DF2ED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88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EC82-4B57-4422-9DA4-BA78E624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E76EC-6A41-4595-B88C-05A3598AA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168D4-5AE5-43EC-AAF8-C3D6EECE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F5C5-271C-466C-A878-D3DF5711B169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8874F-00AD-44E0-94FB-109942FBD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86ED3-D3A6-4B96-9349-02DFE1AF6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3BAF-2E07-45D0-8D4C-4FC5DF2ED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57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C3B41-D3E1-4FD3-9CA1-E248BCD8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A4ECB-B5FB-42C4-8FD7-5BAF7A461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BF200-53D0-42EF-B569-6BABA766B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F5C5-271C-466C-A878-D3DF5711B169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79F9B-907D-47A0-82EA-C20C1D9AE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6A512-0EAC-42ED-9EBC-DC27A41FB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3BAF-2E07-45D0-8D4C-4FC5DF2ED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89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0F9F0-35FA-4611-AA58-2D7C2AF5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54EA-BA3B-426C-9E6B-A79D002BB8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56B8-F6CD-4192-A26F-136B848D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77D3A-F005-401A-870F-8658691B3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F5C5-271C-466C-A878-D3DF5711B169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B43B9-E736-47A8-908B-ED8213CE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D81D9-C263-4DC6-B6B9-62F908D5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3BAF-2E07-45D0-8D4C-4FC5DF2ED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0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2086B-C9C5-444A-A564-6D2C23A09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5B37D-6462-4E93-8748-C769A73BE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E49F65-1A7D-4135-A67E-2535DE9D5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2B727-CEEC-4F71-9DD0-761A88574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F627E-506A-4A92-B33C-3B546BCCF7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EAE8A8-8962-4A69-B702-E75E797E7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F5C5-271C-466C-A878-D3DF5711B169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EADE47-6029-42E6-8FD4-D9D6977A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FCF610-FC7A-4C52-A955-3B6CB80E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3BAF-2E07-45D0-8D4C-4FC5DF2ED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985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283E9-124A-4153-9438-B615A353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073301-2E3C-4880-BC65-5CED616B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F5C5-271C-466C-A878-D3DF5711B169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A2F29-1D03-4C3F-863B-FC790B525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665DB-995A-42EE-B0D3-A19885AB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3BAF-2E07-45D0-8D4C-4FC5DF2ED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41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3D4F87-4623-4ADC-A12C-332A793D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F5C5-271C-466C-A878-D3DF5711B169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EDDD8D-FB0F-466C-8F28-C12C8CAEF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93E08-A78D-44FF-82C1-53DCBE53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3BAF-2E07-45D0-8D4C-4FC5DF2ED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892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CCE69-36CA-4813-B7B1-F513BD58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1F63A-0D12-461F-ADEB-F70BDE40D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91411-8556-45B5-B4D5-773B1B995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494E6-FCB0-4A86-9326-FEED26C8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F5C5-271C-466C-A878-D3DF5711B169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67224-11B7-424B-A203-14035575B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4AD0F-988C-4F87-86D8-81E8CC702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3BAF-2E07-45D0-8D4C-4FC5DF2ED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573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9535E-F17F-4776-B3B4-716B2654A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10C116-E45A-40CC-A1A7-95EC2E247E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3D51A-C314-4BCA-A2FF-06270D4DB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15A82-F10A-4AEA-A314-D3CC48CA1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F5C5-271C-466C-A878-D3DF5711B169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76D00-E6AC-4BCB-BB1B-13C26EEDE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6B53D-C405-44D2-8974-EE072F90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3BAF-2E07-45D0-8D4C-4FC5DF2ED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572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25A1B-8F6F-4C62-AC2D-F1441F9C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53F7E-0E93-4AF5-B305-5135A8F48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746BF-B379-4473-AC60-B6FDBBA4E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DF5C5-271C-466C-A878-D3DF5711B169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8219D-BD01-4B9D-B937-3B30BAA65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50CAC-38A8-4616-9792-1DAABECD6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93BAF-2E07-45D0-8D4C-4FC5DF2ED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39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customXml" Target="../ink/ink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1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80.png"/><Relationship Id="rId18" Type="http://schemas.openxmlformats.org/officeDocument/2006/relationships/customXml" Target="../ink/ink20.xml"/><Relationship Id="rId26" Type="http://schemas.openxmlformats.org/officeDocument/2006/relationships/image" Target="../media/image350.png"/><Relationship Id="rId3" Type="http://schemas.openxmlformats.org/officeDocument/2006/relationships/customXml" Target="../ink/ink12.xml"/><Relationship Id="rId21" Type="http://schemas.openxmlformats.org/officeDocument/2006/relationships/customXml" Target="../ink/ink21.xml"/><Relationship Id="rId7" Type="http://schemas.openxmlformats.org/officeDocument/2006/relationships/customXml" Target="../ink/ink14.xml"/><Relationship Id="rId12" Type="http://schemas.openxmlformats.org/officeDocument/2006/relationships/customXml" Target="../ink/ink17.xml"/><Relationship Id="rId17" Type="http://schemas.openxmlformats.org/officeDocument/2006/relationships/image" Target="../media/image30.png"/><Relationship Id="rId25" Type="http://schemas.openxmlformats.org/officeDocument/2006/relationships/customXml" Target="../ink/ink23.xml"/><Relationship Id="rId2" Type="http://schemas.openxmlformats.org/officeDocument/2006/relationships/image" Target="../media/image34.png"/><Relationship Id="rId16" Type="http://schemas.openxmlformats.org/officeDocument/2006/relationships/customXml" Target="../ink/ink19.xml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customXml" Target="../ink/ink16.xml"/><Relationship Id="rId24" Type="http://schemas.openxmlformats.org/officeDocument/2006/relationships/image" Target="../media/image340.png"/><Relationship Id="rId5" Type="http://schemas.openxmlformats.org/officeDocument/2006/relationships/customXml" Target="../ink/ink13.xml"/><Relationship Id="rId15" Type="http://schemas.openxmlformats.org/officeDocument/2006/relationships/image" Target="../media/image290.png"/><Relationship Id="rId23" Type="http://schemas.openxmlformats.org/officeDocument/2006/relationships/customXml" Target="../ink/ink22.xml"/><Relationship Id="rId10" Type="http://schemas.openxmlformats.org/officeDocument/2006/relationships/image" Target="../media/image270.png"/><Relationship Id="rId19" Type="http://schemas.openxmlformats.org/officeDocument/2006/relationships/image" Target="../media/image31.png"/><Relationship Id="rId4" Type="http://schemas.openxmlformats.org/officeDocument/2006/relationships/image" Target="../media/image240.png"/><Relationship Id="rId9" Type="http://schemas.openxmlformats.org/officeDocument/2006/relationships/customXml" Target="../ink/ink15.xml"/><Relationship Id="rId14" Type="http://schemas.openxmlformats.org/officeDocument/2006/relationships/customXml" Target="../ink/ink18.xml"/><Relationship Id="rId22" Type="http://schemas.openxmlformats.org/officeDocument/2006/relationships/image" Target="../media/image33.png"/><Relationship Id="rId27" Type="http://schemas.openxmlformats.org/officeDocument/2006/relationships/customXml" Target="../ink/ink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fif"/><Relationship Id="rId2" Type="http://schemas.openxmlformats.org/officeDocument/2006/relationships/image" Target="../media/image40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ainting of a group of men playing instruments&#10;&#10;Description automatically generated with low confidence">
            <a:extLst>
              <a:ext uri="{FF2B5EF4-FFF2-40B4-BE49-F238E27FC236}">
                <a16:creationId xmlns:a16="http://schemas.microsoft.com/office/drawing/2014/main" id="{080A4079-E2E6-42C4-BB7A-98AD985DF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8" t="2583" r="2213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B568B-E048-40CC-A6BC-6F8B19D91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AT" sz="4800"/>
              <a:t>Romantik</a:t>
            </a:r>
            <a:endParaRPr lang="en-GB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40C4F-2105-45CD-B76B-9825DD971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de-AT" sz="2000"/>
              <a:t>Lara Winkler, Sebastian Skarics,</a:t>
            </a:r>
            <a:br>
              <a:rPr lang="de-AT" sz="2000"/>
            </a:br>
            <a:r>
              <a:rPr lang="de-AT" sz="2000"/>
              <a:t> Timo Schön, Armin Schneider</a:t>
            </a:r>
            <a:endParaRPr lang="en-GB" sz="200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F72A63D-AC84-4BB7-AEF5-7824280F6EDB}"/>
                  </a:ext>
                </a:extLst>
              </p14:cNvPr>
              <p14:cNvContentPartPr/>
              <p14:nvPr/>
            </p14:nvContentPartPr>
            <p14:xfrm>
              <a:off x="2148033" y="251174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F72A63D-AC84-4BB7-AEF5-7824280F6E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8033" y="233210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F36D5BA-CAB3-4DC2-ABCD-17B512F1E298}"/>
                  </a:ext>
                </a:extLst>
              </p14:cNvPr>
              <p14:cNvContentPartPr/>
              <p14:nvPr/>
            </p14:nvContentPartPr>
            <p14:xfrm>
              <a:off x="417153" y="674308"/>
              <a:ext cx="780480" cy="28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36D5BA-CAB3-4DC2-ABCD-17B512F1E2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153" y="494668"/>
                <a:ext cx="960120" cy="38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803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tanding on a hill with a sunset in the background&#10;&#10;Description automatically generated with low confidence">
            <a:extLst>
              <a:ext uri="{FF2B5EF4-FFF2-40B4-BE49-F238E27FC236}">
                <a16:creationId xmlns:a16="http://schemas.microsoft.com/office/drawing/2014/main" id="{9CD92A7B-01B1-4DF3-B329-84A8F54EF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9" r="9090" b="-1"/>
          <a:stretch/>
        </p:blipFill>
        <p:spPr>
          <a:xfrm>
            <a:off x="3522468" y="10"/>
            <a:ext cx="8669532" cy="69549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819D6-C134-439B-9EF1-A0009392B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e-AT" sz="2800" dirty="0"/>
              <a:t>Frühromantik </a:t>
            </a:r>
            <a:br>
              <a:rPr lang="de-AT" sz="2800" dirty="0"/>
            </a:br>
            <a:r>
              <a:rPr lang="de-AT" sz="2800" dirty="0"/>
              <a:t>1795 bis 1804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712DD-93EB-4ECD-9511-7E643FB10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de-AT" sz="1700"/>
              <a:t>Neue Lebenseinstellung und Kunstanschauung</a:t>
            </a:r>
          </a:p>
          <a:p>
            <a:r>
              <a:rPr lang="de-AT" sz="1700"/>
              <a:t>Zeitschrift Athenäum</a:t>
            </a:r>
          </a:p>
          <a:p>
            <a:r>
              <a:rPr lang="de-AT" sz="1700"/>
              <a:t>Zentren sind Jena und Berlin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C2D8A42-ADD6-4DEF-846D-98E99174C5BF}"/>
                  </a:ext>
                </a:extLst>
              </p14:cNvPr>
              <p14:cNvContentPartPr/>
              <p14:nvPr/>
            </p14:nvContentPartPr>
            <p14:xfrm>
              <a:off x="440716" y="816404"/>
              <a:ext cx="639720" cy="28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C2D8A42-ADD6-4DEF-846D-98E99174C5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1076" y="636764"/>
                <a:ext cx="819360" cy="38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7491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1BC4F-B973-41B4-A174-781FBC297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 r="13986" b="577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1CB94-56DC-4E82-9BC1-745A9F6E4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e-AT" sz="2800" dirty="0"/>
              <a:t>Hochromantik </a:t>
            </a:r>
            <a:br>
              <a:rPr lang="de-AT" sz="2800" dirty="0"/>
            </a:br>
            <a:r>
              <a:rPr lang="de-AT" sz="2800" dirty="0"/>
              <a:t>1804 - 1815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9C597-D740-4D51-93E1-D4807F282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de-AT" sz="1700"/>
              <a:t>Interesse für Volkspoesie</a:t>
            </a:r>
          </a:p>
          <a:p>
            <a:r>
              <a:rPr lang="de-AT" sz="1700"/>
              <a:t>Geistige Einheit anstatt fehlender politischen Einheit</a:t>
            </a:r>
          </a:p>
          <a:p>
            <a:r>
              <a:rPr lang="de-AT" sz="1700"/>
              <a:t>Auseinandersetzung mit Befreiungskriegen</a:t>
            </a:r>
          </a:p>
          <a:p>
            <a:r>
              <a:rPr lang="de-AT" sz="1700"/>
              <a:t>Herausgabe der mittelalterlichen Dichtung und Volkspoesie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0E03ECE-6085-4092-917F-FA19AC06BFCB}"/>
                  </a:ext>
                </a:extLst>
              </p14:cNvPr>
              <p14:cNvContentPartPr/>
              <p14:nvPr/>
            </p14:nvContentPartPr>
            <p14:xfrm>
              <a:off x="356836" y="843764"/>
              <a:ext cx="598680" cy="42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0E03ECE-6085-4092-917F-FA19AC06BF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196" y="664124"/>
                <a:ext cx="778320" cy="40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1441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ouse in the middle of a field with a mountain in the background&#10;&#10;Description automatically generated with low confidence">
            <a:extLst>
              <a:ext uri="{FF2B5EF4-FFF2-40B4-BE49-F238E27FC236}">
                <a16:creationId xmlns:a16="http://schemas.microsoft.com/office/drawing/2014/main" id="{355B1A3F-034E-48F4-A591-55CBBDA7A4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" r="18406" b="758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6310D-08DC-43CB-9F9A-9AB08E30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e-AT" sz="2800" dirty="0"/>
              <a:t>Spätromantik </a:t>
            </a:r>
            <a:br>
              <a:rPr lang="de-AT" sz="2800" dirty="0"/>
            </a:br>
            <a:r>
              <a:rPr lang="de-AT" sz="2800" dirty="0"/>
              <a:t>1815 - 1835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5FB08-728D-4246-A591-E946B94A8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de-AT" sz="1700"/>
              <a:t>Hervorhebung der Schattenseite der menschlichen Psyche</a:t>
            </a:r>
          </a:p>
          <a:p>
            <a:r>
              <a:rPr lang="de-AT" sz="1700"/>
              <a:t>Hinwendung zur Religion</a:t>
            </a:r>
          </a:p>
          <a:p>
            <a:r>
              <a:rPr lang="de-AT" sz="1700"/>
              <a:t>Sehnsucht nach alter aristokratischer Ordnung</a:t>
            </a:r>
          </a:p>
          <a:p>
            <a:r>
              <a:rPr lang="de-AT" sz="1700"/>
              <a:t>Abrechnung mit der Aufklärung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EE8FE03-2BB7-41D7-8ACA-D06A27F4E5E8}"/>
                  </a:ext>
                </a:extLst>
              </p14:cNvPr>
              <p14:cNvContentPartPr/>
              <p14:nvPr/>
            </p14:nvContentPartPr>
            <p14:xfrm>
              <a:off x="403636" y="858884"/>
              <a:ext cx="64944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EE8FE03-2BB7-41D7-8ACA-D06A27F4E5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636" y="678884"/>
                <a:ext cx="82908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9342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text, grass, outdoor&#10;&#10;Description automatically generated">
            <a:extLst>
              <a:ext uri="{FF2B5EF4-FFF2-40B4-BE49-F238E27FC236}">
                <a16:creationId xmlns:a16="http://schemas.microsoft.com/office/drawing/2014/main" id="{92E7FF22-DF3C-46D6-B26C-927CA019D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" t="9091" r="2977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E184A-A003-4775-9655-D3C232EF6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Kunst in der </a:t>
            </a:r>
            <a:r>
              <a:rPr lang="en-US" sz="4800" dirty="0" err="1"/>
              <a:t>Romantik</a:t>
            </a:r>
            <a:endParaRPr lang="en-US" sz="4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ADA94DA-D024-4E75-B527-B8A7028C701C}"/>
                  </a:ext>
                </a:extLst>
              </p14:cNvPr>
              <p14:cNvContentPartPr/>
              <p14:nvPr/>
            </p14:nvContentPartPr>
            <p14:xfrm>
              <a:off x="470564" y="636524"/>
              <a:ext cx="742320" cy="94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ADA94DA-D024-4E75-B527-B8A7028C70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0564" y="456884"/>
                <a:ext cx="9219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1798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70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1364B7A-200C-40E1-889E-2052D418B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3" r="1532" b="-1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1026" name="Picture 2" descr="Ein Bild, das Text, Buch, mehrere enthält.&#10;&#10;Automatisch generierte Beschreibung">
            <a:extLst>
              <a:ext uri="{FF2B5EF4-FFF2-40B4-BE49-F238E27FC236}">
                <a16:creationId xmlns:a16="http://schemas.microsoft.com/office/drawing/2014/main" id="{271E6BAD-9E29-4D03-8B9C-83DBE37F1D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798"/>
          <a:stretch/>
        </p:blipFill>
        <p:spPr bwMode="auto"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Text, drinnen, alt, Zeichnung enthält.&#10;&#10;Automatisch generierte Beschreibung">
            <a:extLst>
              <a:ext uri="{FF2B5EF4-FFF2-40B4-BE49-F238E27FC236}">
                <a16:creationId xmlns:a16="http://schemas.microsoft.com/office/drawing/2014/main" id="{A4F324BC-CC4C-4920-A152-CD1D465B8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676" r="-1" b="24837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050" name="Freeform: Shape 72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51" name="Freeform: Shape 74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9AD1F06-F4F4-45F2-B21C-EE6E0EE25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de-AT" sz="2800"/>
              <a:t>Die Kunst in der Romantik</a:t>
            </a:r>
          </a:p>
        </p:txBody>
      </p:sp>
      <p:sp>
        <p:nvSpPr>
          <p:cNvPr id="1052" name="Rectangle 76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0A30E-5EB8-4607-BCB2-C8832A07F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 fontScale="92500" lnSpcReduction="20000"/>
          </a:bodyPr>
          <a:lstStyle/>
          <a:p>
            <a:r>
              <a:rPr lang="de-DE" sz="1700" dirty="0"/>
              <a:t>löst Aufklärung und Klassizismus ab</a:t>
            </a:r>
          </a:p>
          <a:p>
            <a:r>
              <a:rPr lang="de-DE" sz="1700" dirty="0"/>
              <a:t>Deutschland Landschaftsbilder</a:t>
            </a:r>
          </a:p>
          <a:p>
            <a:r>
              <a:rPr lang="de-DE" sz="1700" dirty="0"/>
              <a:t>Frankreich Schicksale und Leidenschaften</a:t>
            </a:r>
          </a:p>
          <a:p>
            <a:r>
              <a:rPr lang="de-DE" sz="1700" dirty="0"/>
              <a:t>"romantisch" als Sinnbild fürs </a:t>
            </a:r>
            <a:r>
              <a:rPr lang="de-DE" sz="1700" dirty="0" err="1"/>
              <a:t>Ahnungs</a:t>
            </a:r>
            <a:r>
              <a:rPr lang="de-DE" sz="1700" dirty="0"/>
              <a:t> -und Gefühlvolle</a:t>
            </a:r>
          </a:p>
          <a:p>
            <a:r>
              <a:rPr lang="de-DE" sz="1700" dirty="0"/>
              <a:t>der Gegensatz zum Verstandesmäßigen</a:t>
            </a:r>
          </a:p>
          <a:p>
            <a:r>
              <a:rPr lang="de-DE" sz="1700" dirty="0"/>
              <a:t>Historienmalerei, Landschaftsmalerei und Salonmalerei</a:t>
            </a:r>
          </a:p>
          <a:p>
            <a:r>
              <a:rPr lang="de-DE" sz="1700" dirty="0"/>
              <a:t>folgende Malstil wird Impressionismus</a:t>
            </a:r>
            <a:endParaRPr lang="de-AT" sz="1700" dirty="0"/>
          </a:p>
        </p:txBody>
      </p:sp>
    </p:spTree>
    <p:extLst>
      <p:ext uri="{BB962C8B-B14F-4D97-AF65-F5344CB8AC3E}">
        <p14:creationId xmlns:p14="http://schemas.microsoft.com/office/powerpoint/2010/main" val="345223090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tree, building&#10;&#10;Description automatically generated">
            <a:extLst>
              <a:ext uri="{FF2B5EF4-FFF2-40B4-BE49-F238E27FC236}">
                <a16:creationId xmlns:a16="http://schemas.microsoft.com/office/drawing/2014/main" id="{1BF9B187-B256-4A23-8608-92D75A200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7" b="1172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F13C01C-7E3E-4839-888E-DBB446DFE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Architektur in der Romantik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0B8524D-2AFE-42D7-BC9C-7D47FED97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de-A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912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AB068E-E578-4CD7-BA8F-1613243C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249006" cy="1325563"/>
          </a:xfrm>
        </p:spPr>
        <p:txBody>
          <a:bodyPr>
            <a:normAutofit/>
          </a:bodyPr>
          <a:lstStyle/>
          <a:p>
            <a:r>
              <a:rPr lang="de-AT"/>
              <a:t>Merkmale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ED0288-957E-44CD-B40D-4E956917C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2871982"/>
            <a:ext cx="4245428" cy="3181684"/>
          </a:xfrm>
        </p:spPr>
        <p:txBody>
          <a:bodyPr anchor="t">
            <a:normAutofit/>
          </a:bodyPr>
          <a:lstStyle/>
          <a:p>
            <a:r>
              <a:rPr lang="de-AT" sz="1800"/>
              <a:t>Dicke Mauern</a:t>
            </a:r>
          </a:p>
          <a:p>
            <a:r>
              <a:rPr lang="de-AT" sz="1800"/>
              <a:t>Kleine Fenster</a:t>
            </a:r>
          </a:p>
          <a:p>
            <a:r>
              <a:rPr lang="de-AT" sz="1800"/>
              <a:t>Halbkreisförmige Bögen</a:t>
            </a:r>
          </a:p>
          <a:p>
            <a:r>
              <a:rPr lang="de-AT" sz="1800"/>
              <a:t>Türme</a:t>
            </a:r>
          </a:p>
          <a:p>
            <a:r>
              <a:rPr lang="de-AT" sz="1800"/>
              <a:t>Bögen getragen von Säulen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6541C6-61B1-4DAA-B57A-EAF3F24F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Grafik 12" descr="Ein Bild, das Gebäude, draußen, alt, Stein enthält.&#10;&#10;Automatisch generierte Beschreibung">
            <a:extLst>
              <a:ext uri="{FF2B5EF4-FFF2-40B4-BE49-F238E27FC236}">
                <a16:creationId xmlns:a16="http://schemas.microsoft.com/office/drawing/2014/main" id="{D801A28C-EF80-4271-BE3A-42829E953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" b="25141"/>
          <a:stretch/>
        </p:blipFill>
        <p:spPr>
          <a:xfrm>
            <a:off x="5142944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1750011-2006-46BB-AFDE-C6E461752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Grafik 16" descr="Ein Bild, das Gebäude, draußen, alt, grün enthält.&#10;&#10;Automatisch generierte Beschreibung">
            <a:extLst>
              <a:ext uri="{FF2B5EF4-FFF2-40B4-BE49-F238E27FC236}">
                <a16:creationId xmlns:a16="http://schemas.microsoft.com/office/drawing/2014/main" id="{CA7049BA-1C0A-4549-8BBD-DB091432E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" r="4" b="4"/>
          <a:stretch/>
        </p:blipFill>
        <p:spPr>
          <a:xfrm>
            <a:off x="7190587" y="3124784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EDB1BA-746C-458F-B951-3B7AADCC7CA5}"/>
                  </a:ext>
                </a:extLst>
              </p14:cNvPr>
              <p14:cNvContentPartPr/>
              <p14:nvPr/>
            </p14:nvContentPartPr>
            <p14:xfrm>
              <a:off x="-934095" y="2310330"/>
              <a:ext cx="360" cy="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EDB1BA-746C-458F-B951-3B7AADCC7C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23735" y="2130690"/>
                <a:ext cx="180000" cy="36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499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draußen, Himmel, Gebäude, Stein enthält.&#10;&#10;Automatisch generierte Beschreibung">
            <a:extLst>
              <a:ext uri="{FF2B5EF4-FFF2-40B4-BE49-F238E27FC236}">
                <a16:creationId xmlns:a16="http://schemas.microsoft.com/office/drawing/2014/main" id="{015F0D23-D6D4-490B-9066-F73672010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3" b="5383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7" name="Grafik 6" descr="Ein Bild, das Gebäude, draußen, Himmel, alt enthält.&#10;&#10;Automatisch generierte Beschreibung">
            <a:extLst>
              <a:ext uri="{FF2B5EF4-FFF2-40B4-BE49-F238E27FC236}">
                <a16:creationId xmlns:a16="http://schemas.microsoft.com/office/drawing/2014/main" id="{F326644E-F32F-492E-9E14-BDB2BE353F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7" b="1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9" name="Grafik 8" descr="Ein Bild, das Himmel, draußen, Gebäude, Kirche enthält.&#10;&#10;Automatisch generierte Beschreibung">
            <a:extLst>
              <a:ext uri="{FF2B5EF4-FFF2-40B4-BE49-F238E27FC236}">
                <a16:creationId xmlns:a16="http://schemas.microsoft.com/office/drawing/2014/main" id="{958B0C31-D5A9-4920-A27F-696465CC41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4" r="2" b="2232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1C4AA8-943C-40F2-9FCF-B055D1C7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de-AT" sz="2800"/>
              <a:t>Berühmte Bauwerke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BD6A79-010A-4B8D-8F17-ACF3FCA5B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r>
              <a:rPr lang="de-AT" sz="1700" b="1" i="0">
                <a:effectLst/>
                <a:latin typeface="Open Sans" panose="020B0604020202020204" pitchFamily="34" charset="0"/>
              </a:rPr>
              <a:t>Kathedrale San Lorenzo</a:t>
            </a:r>
          </a:p>
          <a:p>
            <a:r>
              <a:rPr lang="de-AT" sz="1700" b="1" i="0">
                <a:effectLst/>
                <a:latin typeface="Open Sans" panose="020B0606030504020204" pitchFamily="34" charset="0"/>
              </a:rPr>
              <a:t>Dom St. Martin</a:t>
            </a:r>
            <a:r>
              <a:rPr lang="de-AT" sz="1700" b="1">
                <a:latin typeface="Open Sans" panose="020B0604020202020204" pitchFamily="34" charset="0"/>
              </a:rPr>
              <a:t> </a:t>
            </a:r>
          </a:p>
          <a:p>
            <a:r>
              <a:rPr lang="de-AT" sz="1700" b="1" i="0">
                <a:effectLst/>
                <a:latin typeface="Open Sans" panose="020B0606030504020204" pitchFamily="34" charset="0"/>
              </a:rPr>
              <a:t>Kirche Saint-Pierre de Montmartre</a:t>
            </a:r>
            <a:endParaRPr lang="de-AT" sz="1700" b="1" i="0">
              <a:effectLst/>
              <a:latin typeface="Open Sans" panose="020B0604020202020204" pitchFamily="34" charset="0"/>
            </a:endParaRPr>
          </a:p>
          <a:p>
            <a:endParaRPr lang="de-AT" sz="1700"/>
          </a:p>
        </p:txBody>
      </p:sp>
    </p:spTree>
    <p:extLst>
      <p:ext uri="{BB962C8B-B14F-4D97-AF65-F5344CB8AC3E}">
        <p14:creationId xmlns:p14="http://schemas.microsoft.com/office/powerpoint/2010/main" val="353889949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cat lying on a couch&#10;&#10;Description automatically generated with medium confidence">
            <a:extLst>
              <a:ext uri="{FF2B5EF4-FFF2-40B4-BE49-F238E27FC236}">
                <a16:creationId xmlns:a16="http://schemas.microsoft.com/office/drawing/2014/main" id="{A0976C2E-B809-47A2-959E-5EBF533F7A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44"/>
          <a:stretch/>
        </p:blipFill>
        <p:spPr>
          <a:xfrm flipH="1"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0" name="Rectangle 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817BB8-1207-4DC7-93DE-E48D20F5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Die </a:t>
            </a:r>
            <a:r>
              <a:rPr lang="en-US" dirty="0" err="1"/>
              <a:t>Lebensansichten</a:t>
            </a:r>
            <a:r>
              <a:rPr lang="en-US" dirty="0"/>
              <a:t> des </a:t>
            </a:r>
            <a:r>
              <a:rPr lang="en-US" dirty="0" err="1"/>
              <a:t>Katers</a:t>
            </a:r>
            <a:r>
              <a:rPr lang="en-US" dirty="0"/>
              <a:t> </a:t>
            </a:r>
            <a:r>
              <a:rPr lang="en-US" dirty="0" err="1"/>
              <a:t>Murr</a:t>
            </a:r>
            <a:br>
              <a:rPr lang="en-US" dirty="0"/>
            </a:br>
            <a:r>
              <a:rPr lang="en-US" dirty="0"/>
              <a:t>E.T.A Hoffmann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D6A1C58-7A9F-445D-9A1C-3C2B49471E82}"/>
                  </a:ext>
                </a:extLst>
              </p14:cNvPr>
              <p14:cNvContentPartPr/>
              <p14:nvPr/>
            </p14:nvContentPartPr>
            <p14:xfrm>
              <a:off x="494745" y="638130"/>
              <a:ext cx="696600" cy="680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D6A1C58-7A9F-445D-9A1C-3C2B49471E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105" y="458130"/>
                <a:ext cx="876240" cy="4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248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A cat lying on a blanket&#10;&#10;Description automatically generated with low confidence">
            <a:extLst>
              <a:ext uri="{FF2B5EF4-FFF2-40B4-BE49-F238E27FC236}">
                <a16:creationId xmlns:a16="http://schemas.microsoft.com/office/drawing/2014/main" id="{F34F1FB9-7776-4AD8-93CF-98678B058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8" b="1596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4FC2AA-CFC7-4E16-A2CD-248038582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de-AT" sz="3600"/>
              <a:t>Die Lebensansichten des Katers Murr</a:t>
            </a:r>
          </a:p>
        </p:txBody>
      </p:sp>
      <p:cxnSp>
        <p:nvCxnSpPr>
          <p:cNvPr id="5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3E035F-B3A0-4994-A1CB-43229F86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de-AT" sz="1800"/>
              <a:t>Humoristischer Roman von E.T.A Hoffmann 1819</a:t>
            </a:r>
          </a:p>
          <a:p>
            <a:r>
              <a:rPr lang="de-AT" sz="1800"/>
              <a:t>2 Teile – dritter Teil geplant aber nie fertiggestellt</a:t>
            </a:r>
          </a:p>
          <a:p>
            <a:r>
              <a:rPr lang="de-AT" sz="1800"/>
              <a:t>Zwei Biografien – Kater Murr und Kapellmeister Kreisler</a:t>
            </a:r>
          </a:p>
          <a:p>
            <a:r>
              <a:rPr lang="de-AT" sz="1800"/>
              <a:t>Von Satire und Ironie geprägte Parodie</a:t>
            </a:r>
          </a:p>
          <a:p>
            <a:pPr marL="0" indent="0">
              <a:buNone/>
            </a:pPr>
            <a:endParaRPr lang="de-AT" sz="1800"/>
          </a:p>
        </p:txBody>
      </p:sp>
    </p:spTree>
    <p:extLst>
      <p:ext uri="{BB962C8B-B14F-4D97-AF65-F5344CB8AC3E}">
        <p14:creationId xmlns:p14="http://schemas.microsoft.com/office/powerpoint/2010/main" val="310293548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CDE48-84D2-4F79-82D0-EF68F62CF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de-AT" dirty="0"/>
              <a:t>Romantik (1795-1835)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472A-99C1-4846-ACBE-7158C0B77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de-DE" sz="2000"/>
              <a:t>äußert sich in bildender Kunst, Literatur und Musik</a:t>
            </a:r>
          </a:p>
          <a:p>
            <a:endParaRPr lang="de-DE" sz="2000"/>
          </a:p>
          <a:p>
            <a:r>
              <a:rPr lang="de-DE" sz="2000"/>
              <a:t>Beginnt mit Französischer Revolution und Napoleanischen Kriegen</a:t>
            </a:r>
          </a:p>
          <a:p>
            <a:endParaRPr lang="de-DE" sz="2000"/>
          </a:p>
          <a:p>
            <a:r>
              <a:rPr lang="de-AT" sz="2000"/>
              <a:t>Grundthemen sind Gefühl, Leidenschaft, Individualität</a:t>
            </a:r>
          </a:p>
        </p:txBody>
      </p:sp>
      <p:pic>
        <p:nvPicPr>
          <p:cNvPr id="5" name="Picture 4" descr="A picture containing outdoor, mountain, nature, rock&#10;&#10;Description automatically generated">
            <a:extLst>
              <a:ext uri="{FF2B5EF4-FFF2-40B4-BE49-F238E27FC236}">
                <a16:creationId xmlns:a16="http://schemas.microsoft.com/office/drawing/2014/main" id="{641F2D94-F7F1-4986-92EC-7F695BED8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1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9066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840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at, indoor, striped, white&#10;&#10;Description automatically generated">
            <a:extLst>
              <a:ext uri="{FF2B5EF4-FFF2-40B4-BE49-F238E27FC236}">
                <a16:creationId xmlns:a16="http://schemas.microsoft.com/office/drawing/2014/main" id="{F9E4721D-FB45-4FF1-9226-28B437ABFD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3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1" name="Rectangle 1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81A6F2-2285-4D65-9234-D0FC56C40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e-AT" sz="2800"/>
              <a:t>Charaktere – Der Kater Murr</a:t>
            </a:r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8FCB3D-D999-4A0F-9E35-E20CD0A38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de-AT" sz="1700"/>
              <a:t>Gefunden bei Unwetter von Meister Abraham</a:t>
            </a:r>
          </a:p>
          <a:p>
            <a:r>
              <a:rPr lang="de-AT" sz="1700"/>
              <a:t>Lernt lesen und schreiben</a:t>
            </a:r>
          </a:p>
          <a:p>
            <a:r>
              <a:rPr lang="de-AT" sz="1700"/>
              <a:t>Studiert des Meisters Bücher</a:t>
            </a:r>
          </a:p>
          <a:p>
            <a:r>
              <a:rPr lang="de-AT" sz="1700"/>
              <a:t>Eitel und von sich selbst überzeugt</a:t>
            </a:r>
          </a:p>
          <a:p>
            <a:r>
              <a:rPr lang="de-AT" sz="1700"/>
              <a:t>Von Hoffmanns Kater inspiriert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F9C8FA3D-EF2A-4388-944B-DA7B10E3A906}"/>
                  </a:ext>
                </a:extLst>
              </p14:cNvPr>
              <p14:cNvContentPartPr/>
              <p14:nvPr/>
            </p14:nvContentPartPr>
            <p14:xfrm>
              <a:off x="1899633" y="461548"/>
              <a:ext cx="360" cy="3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F9C8FA3D-EF2A-4388-944B-DA7B10E3A9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9993" y="28154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5DC109EE-1AF0-4608-B0D4-EB7454F6B04F}"/>
                  </a:ext>
                </a:extLst>
              </p14:cNvPr>
              <p14:cNvContentPartPr/>
              <p14:nvPr/>
            </p14:nvContentPartPr>
            <p14:xfrm>
              <a:off x="257313" y="807508"/>
              <a:ext cx="763920" cy="8064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5DC109EE-1AF0-4608-B0D4-EB7454F6B0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313" y="627508"/>
                <a:ext cx="943560" cy="44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402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in Portal für E.T.A. Hoffmann: Gemütslage: exzentrisch - Kultur -  Tagesspiegel">
            <a:extLst>
              <a:ext uri="{FF2B5EF4-FFF2-40B4-BE49-F238E27FC236}">
                <a16:creationId xmlns:a16="http://schemas.microsoft.com/office/drawing/2014/main" id="{20AFCC64-4407-485F-B6EC-82EDD4F35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2" r="28883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7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00CF6D-2589-462D-812B-D1D997D6A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AT" sz="4000"/>
              <a:t>Charaktere – Kapellmeister Johannes Kreisler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2A038-3571-41DB-BD87-236CD6682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de-AT" sz="2000"/>
              <a:t>Kam bereits in früheren Werken vor</a:t>
            </a:r>
          </a:p>
          <a:p>
            <a:r>
              <a:rPr lang="de-AT" sz="2000"/>
              <a:t>„Romantische“ Biografie</a:t>
            </a:r>
          </a:p>
          <a:p>
            <a:r>
              <a:rPr lang="de-AT" sz="2000"/>
              <a:t>Vertritt den „wirklich genialen Künstler“ – nicht wie Murr</a:t>
            </a:r>
          </a:p>
          <a:p>
            <a:r>
              <a:rPr lang="de-AT" sz="2000"/>
              <a:t>Musiker</a:t>
            </a:r>
          </a:p>
          <a:p>
            <a:r>
              <a:rPr lang="de-AT" sz="2000"/>
              <a:t>Biografie besteht aus Fragmenten</a:t>
            </a:r>
          </a:p>
          <a:p>
            <a:r>
              <a:rPr lang="de-AT" sz="2000"/>
              <a:t>Übernimmt Obhut für Kater Murr</a:t>
            </a:r>
          </a:p>
        </p:txBody>
      </p:sp>
    </p:spTree>
    <p:extLst>
      <p:ext uri="{BB962C8B-B14F-4D97-AF65-F5344CB8AC3E}">
        <p14:creationId xmlns:p14="http://schemas.microsoft.com/office/powerpoint/2010/main" val="386584688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7B8D59-150D-4C1B-B648-A7CA24E1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de-AT" sz="4100"/>
              <a:t>E.T.A Hoffmann als Herausgeber &amp; Vorwort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D4FB02-DC18-45CF-924A-683B522AD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de-AT" sz="2000"/>
              <a:t>Autor stellt sich als Herausgeber vor</a:t>
            </a:r>
          </a:p>
          <a:p>
            <a:r>
              <a:rPr lang="de-AT" sz="2000"/>
              <a:t>In der Romantik beliebtes Stilmittel</a:t>
            </a:r>
          </a:p>
          <a:p>
            <a:r>
              <a:rPr lang="de-AT" sz="2000"/>
              <a:t>Absurder Kontext (wahrer Autor ein Kater)</a:t>
            </a:r>
          </a:p>
          <a:p>
            <a:endParaRPr lang="de-AT" sz="2000"/>
          </a:p>
          <a:p>
            <a:r>
              <a:rPr lang="de-AT" sz="2000"/>
              <a:t>Doppeltes Vorwort</a:t>
            </a:r>
          </a:p>
          <a:p>
            <a:r>
              <a:rPr lang="de-AT" sz="2000"/>
              <a:t>Ein „unabsichtlich“ Veröffentlichtes</a:t>
            </a:r>
          </a:p>
          <a:p>
            <a:r>
              <a:rPr lang="de-AT" sz="2000"/>
              <a:t>In zweitem Vorwort schreibt Murr von seiner Großartigkeit</a:t>
            </a:r>
          </a:p>
          <a:p>
            <a:r>
              <a:rPr lang="de-AT" sz="2000"/>
              <a:t>Stellt sich als größter aller Autoren da</a:t>
            </a:r>
          </a:p>
        </p:txBody>
      </p:sp>
      <p:pic>
        <p:nvPicPr>
          <p:cNvPr id="2050" name="Picture 2" descr="E.T.A. Hoffmann - Das Heimliche im Unheimlichen - radioWissen | BR Podcast">
            <a:extLst>
              <a:ext uri="{FF2B5EF4-FFF2-40B4-BE49-F238E27FC236}">
                <a16:creationId xmlns:a16="http://schemas.microsoft.com/office/drawing/2014/main" id="{94429B69-A9A3-4D25-B335-49D6D38AB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06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791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3908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DC35A348-C5D6-4112-9FDD-93A493B0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Lebens-Ansichten des Katers Murr – Wikipedia">
            <a:extLst>
              <a:ext uri="{FF2B5EF4-FFF2-40B4-BE49-F238E27FC236}">
                <a16:creationId xmlns:a16="http://schemas.microsoft.com/office/drawing/2014/main" id="{89BB6BCE-5C0C-401A-9A62-E1012C8BC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9" r="11" b="6580"/>
          <a:stretch/>
        </p:blipFill>
        <p:spPr bwMode="auto">
          <a:xfrm>
            <a:off x="20" y="10"/>
            <a:ext cx="4000480" cy="4005933"/>
          </a:xfrm>
          <a:custGeom>
            <a:avLst/>
            <a:gdLst/>
            <a:ahLst/>
            <a:cxnLst/>
            <a:rect l="l" t="t" r="r" b="b"/>
            <a:pathLst>
              <a:path w="4000500" h="4005943">
                <a:moveTo>
                  <a:pt x="0" y="0"/>
                </a:moveTo>
                <a:lnTo>
                  <a:pt x="4000500" y="0"/>
                </a:lnTo>
                <a:lnTo>
                  <a:pt x="4000500" y="3936797"/>
                </a:lnTo>
                <a:lnTo>
                  <a:pt x="3316514" y="4005943"/>
                </a:lnTo>
                <a:lnTo>
                  <a:pt x="0" y="39641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ater Murr und sein Urahn">
            <a:extLst>
              <a:ext uri="{FF2B5EF4-FFF2-40B4-BE49-F238E27FC236}">
                <a16:creationId xmlns:a16="http://schemas.microsoft.com/office/drawing/2014/main" id="{5CAB95AC-DBC4-4A28-81BA-6FD7AF244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4" r="2" b="7755"/>
          <a:stretch/>
        </p:blipFill>
        <p:spPr bwMode="auto">
          <a:xfrm>
            <a:off x="4191002" y="10"/>
            <a:ext cx="3809998" cy="3917529"/>
          </a:xfrm>
          <a:custGeom>
            <a:avLst/>
            <a:gdLst/>
            <a:ahLst/>
            <a:cxnLst/>
            <a:rect l="l" t="t" r="r" b="b"/>
            <a:pathLst>
              <a:path w="3809998" h="3917539">
                <a:moveTo>
                  <a:pt x="0" y="0"/>
                </a:moveTo>
                <a:lnTo>
                  <a:pt x="3809998" y="0"/>
                </a:lnTo>
                <a:lnTo>
                  <a:pt x="3809998" y="3909212"/>
                </a:lnTo>
                <a:lnTo>
                  <a:pt x="1781628" y="3737429"/>
                </a:lnTo>
                <a:lnTo>
                  <a:pt x="0" y="391753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bensansichten des Katers Murr - E.T.A. Hoffmann Portal">
            <a:extLst>
              <a:ext uri="{FF2B5EF4-FFF2-40B4-BE49-F238E27FC236}">
                <a16:creationId xmlns:a16="http://schemas.microsoft.com/office/drawing/2014/main" id="{6D680B05-D4F0-4FAB-9AEF-D4F28FCE4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2" r="2" b="2"/>
          <a:stretch/>
        </p:blipFill>
        <p:spPr bwMode="auto">
          <a:xfrm>
            <a:off x="8191500" y="10"/>
            <a:ext cx="4000500" cy="3959022"/>
          </a:xfrm>
          <a:custGeom>
            <a:avLst/>
            <a:gdLst/>
            <a:ahLst/>
            <a:cxnLst/>
            <a:rect l="l" t="t" r="r" b="b"/>
            <a:pathLst>
              <a:path w="4000500" h="3959032">
                <a:moveTo>
                  <a:pt x="0" y="0"/>
                </a:moveTo>
                <a:lnTo>
                  <a:pt x="4000500" y="0"/>
                </a:lnTo>
                <a:lnTo>
                  <a:pt x="4000500" y="3959032"/>
                </a:lnTo>
                <a:lnTo>
                  <a:pt x="9072" y="3926114"/>
                </a:lnTo>
                <a:lnTo>
                  <a:pt x="0" y="39253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Titel 1">
            <a:extLst>
              <a:ext uri="{FF2B5EF4-FFF2-40B4-BE49-F238E27FC236}">
                <a16:creationId xmlns:a16="http://schemas.microsoft.com/office/drawing/2014/main" id="{89F92099-6C4D-43FE-ADFC-560F34523D4E}"/>
              </a:ext>
            </a:extLst>
          </p:cNvPr>
          <p:cNvSpPr txBox="1">
            <a:spLocks/>
          </p:cNvSpPr>
          <p:nvPr/>
        </p:nvSpPr>
        <p:spPr>
          <a:xfrm>
            <a:off x="3900488" y="4957520"/>
            <a:ext cx="4391024" cy="1173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AT" sz="6600" dirty="0">
                <a:solidFill>
                  <a:schemeClr val="bg1"/>
                </a:solidFill>
              </a:rPr>
              <a:t>Handlung</a:t>
            </a:r>
          </a:p>
        </p:txBody>
      </p:sp>
    </p:spTree>
    <p:extLst>
      <p:ext uri="{BB962C8B-B14F-4D97-AF65-F5344CB8AC3E}">
        <p14:creationId xmlns:p14="http://schemas.microsoft.com/office/powerpoint/2010/main" val="354800668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427F4E12-8293-4253-8F8A-BF0D8D9E6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4779FDE-A367-4120-BD46-CAA31A5C5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AT" dirty="0">
                <a:solidFill>
                  <a:srgbClr val="FFFFFF"/>
                </a:solidFill>
              </a:rPr>
              <a:t>Die Leiden des Jungen Werthers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6B5E712-C332-4B04-A59A-BB1703757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Johann Wolfgang von Goethe</a:t>
            </a:r>
          </a:p>
        </p:txBody>
      </p:sp>
    </p:spTree>
    <p:extLst>
      <p:ext uri="{BB962C8B-B14F-4D97-AF65-F5344CB8AC3E}">
        <p14:creationId xmlns:p14="http://schemas.microsoft.com/office/powerpoint/2010/main" val="1780927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old, outdoor, black&#10;&#10;Description automatically generated">
            <a:extLst>
              <a:ext uri="{FF2B5EF4-FFF2-40B4-BE49-F238E27FC236}">
                <a16:creationId xmlns:a16="http://schemas.microsoft.com/office/drawing/2014/main" id="{3D79B4D4-486A-4FED-AC4A-AB99A35DA0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15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64" name="Rectangle 5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07C98F-03E1-4421-8743-5908CA904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e-AT" sz="2800"/>
              <a:t>Erster Teil</a:t>
            </a:r>
          </a:p>
        </p:txBody>
      </p:sp>
      <p:sp>
        <p:nvSpPr>
          <p:cNvPr id="65" name="Rectangle 5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 5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46F3D8-59E8-44C3-A1B5-D4084AEBB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de-AT" sz="1700"/>
              <a:t>Auf Tanzball Lotte kennengelernt</a:t>
            </a:r>
          </a:p>
          <a:p>
            <a:r>
              <a:rPr lang="de-AT" sz="1700"/>
              <a:t>Lotte ist verlobt mit Albert</a:t>
            </a:r>
          </a:p>
          <a:p>
            <a:r>
              <a:rPr lang="de-AT" sz="1700"/>
              <a:t>Besucht Lotte jeden Tag</a:t>
            </a:r>
          </a:p>
          <a:p>
            <a:r>
              <a:rPr lang="de-AT" sz="1700"/>
              <a:t>Ende Juli: Albert kommt zurück</a:t>
            </a:r>
          </a:p>
          <a:p>
            <a:r>
              <a:rPr lang="de-DE" sz="1700"/>
              <a:t>Krank vor Liebe Kontaktabbruch mit Lotte</a:t>
            </a:r>
          </a:p>
          <a:p>
            <a:pPr marL="0" indent="0">
              <a:buNone/>
            </a:pPr>
            <a:endParaRPr lang="de-AT" sz="17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A90BECF-17BD-4119-80D3-9BED8C5FA3BC}"/>
                  </a:ext>
                </a:extLst>
              </p14:cNvPr>
              <p14:cNvContentPartPr/>
              <p14:nvPr/>
            </p14:nvContentPartPr>
            <p14:xfrm>
              <a:off x="2514240" y="106320"/>
              <a:ext cx="12240" cy="154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A90BECF-17BD-4119-80D3-9BED8C5FA3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4240" y="-73680"/>
                <a:ext cx="1918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8AA376E-9CE2-4611-ABFA-132AAB8A9A79}"/>
                  </a:ext>
                </a:extLst>
              </p14:cNvPr>
              <p14:cNvContentPartPr/>
              <p14:nvPr/>
            </p14:nvContentPartPr>
            <p14:xfrm>
              <a:off x="3001680" y="-975840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8AA376E-9CE2-4611-ABFA-132AAB8A9A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1680" y="-115584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741DC4A-995F-4F53-B919-812D904FBE02}"/>
                  </a:ext>
                </a:extLst>
              </p14:cNvPr>
              <p14:cNvContentPartPr/>
              <p14:nvPr/>
            </p14:nvContentPartPr>
            <p14:xfrm>
              <a:off x="655200" y="2072640"/>
              <a:ext cx="1170000" cy="2142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741DC4A-995F-4F53-B919-812D904FBE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5200" y="1892640"/>
                <a:ext cx="134964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E579001-3A5A-411D-9A32-ACD1A5EF807C}"/>
                  </a:ext>
                </a:extLst>
              </p14:cNvPr>
              <p14:cNvContentPartPr/>
              <p14:nvPr/>
            </p14:nvContentPartPr>
            <p14:xfrm>
              <a:off x="1935360" y="2377200"/>
              <a:ext cx="61200" cy="11386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E579001-3A5A-411D-9A32-ACD1A5EF807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45360" y="2197200"/>
                <a:ext cx="240840" cy="14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20F584A-2DF4-485A-AB76-0F60AEE3B3CD}"/>
                  </a:ext>
                </a:extLst>
              </p14:cNvPr>
              <p14:cNvContentPartPr/>
              <p14:nvPr/>
            </p14:nvContentPartPr>
            <p14:xfrm>
              <a:off x="2467713" y="1322430"/>
              <a:ext cx="360" cy="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20F584A-2DF4-485A-AB76-0F60AEE3B3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7713" y="114243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94EBE14-7AF1-43B4-98D6-632ED38724AD}"/>
                  </a:ext>
                </a:extLst>
              </p14:cNvPr>
              <p14:cNvContentPartPr/>
              <p14:nvPr/>
            </p14:nvContentPartPr>
            <p14:xfrm>
              <a:off x="1989633" y="2423310"/>
              <a:ext cx="131400" cy="13154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94EBE14-7AF1-43B4-98D6-632ED38724A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99993" y="2243670"/>
                <a:ext cx="311040" cy="16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4D9D34F-1FA9-4EBB-9A08-DFF2B9CF2E63}"/>
                  </a:ext>
                </a:extLst>
              </p14:cNvPr>
              <p14:cNvContentPartPr/>
              <p14:nvPr/>
            </p14:nvContentPartPr>
            <p14:xfrm>
              <a:off x="1881633" y="3079590"/>
              <a:ext cx="69480" cy="15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4D9D34F-1FA9-4EBB-9A08-DFF2B9CF2E6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91633" y="2899590"/>
                <a:ext cx="24912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9F7B0C3-C071-4DD2-9866-C023C6E20BE2}"/>
                  </a:ext>
                </a:extLst>
              </p14:cNvPr>
              <p14:cNvContentPartPr/>
              <p14:nvPr/>
            </p14:nvContentPartPr>
            <p14:xfrm>
              <a:off x="5450313" y="2471550"/>
              <a:ext cx="3091320" cy="2217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9F7B0C3-C071-4DD2-9866-C023C6E20BE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0673" y="2291550"/>
                <a:ext cx="327096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2E4A7B4-13A6-479D-8224-5443DF8B791E}"/>
                  </a:ext>
                </a:extLst>
              </p14:cNvPr>
              <p14:cNvContentPartPr/>
              <p14:nvPr/>
            </p14:nvContentPartPr>
            <p14:xfrm>
              <a:off x="2245593" y="803908"/>
              <a:ext cx="360" cy="39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2E4A7B4-13A6-479D-8224-5443DF8B791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55953" y="624268"/>
                <a:ext cx="180000" cy="363600"/>
              </a:xfrm>
              <a:prstGeom prst="rect">
                <a:avLst/>
              </a:prstGeom>
            </p:spPr>
          </p:pic>
        </mc:Fallback>
      </mc:AlternateContent>
      <p:pic>
        <p:nvPicPr>
          <p:cNvPr id="100" name="Picture 99" descr="A picture containing shape&#10;&#10;Description automatically generated">
            <a:extLst>
              <a:ext uri="{FF2B5EF4-FFF2-40B4-BE49-F238E27FC236}">
                <a16:creationId xmlns:a16="http://schemas.microsoft.com/office/drawing/2014/main" id="{7F9FE250-EE9E-4D27-AE04-22179212AF0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25"/>
            <a:ext cx="1751129" cy="17511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1F10E0D-479A-4C4C-AB11-95D87ECFBDEE}"/>
                  </a:ext>
                </a:extLst>
              </p14:cNvPr>
              <p14:cNvContentPartPr/>
              <p14:nvPr/>
            </p14:nvContentPartPr>
            <p14:xfrm>
              <a:off x="802222" y="1138909"/>
              <a:ext cx="4753440" cy="20476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1F10E0D-479A-4C4C-AB11-95D87ECFBDE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2582" y="958909"/>
                <a:ext cx="4933080" cy="24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141A0D5-AFAF-469D-BF2C-0157FA94C22B}"/>
                  </a:ext>
                </a:extLst>
              </p14:cNvPr>
              <p14:cNvContentPartPr/>
              <p14:nvPr/>
            </p14:nvContentPartPr>
            <p14:xfrm>
              <a:off x="1958226" y="1839840"/>
              <a:ext cx="2969640" cy="9835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141A0D5-AFAF-469D-BF2C-0157FA94C22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68226" y="1659840"/>
                <a:ext cx="3149280" cy="13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219047F-9E20-4D7C-99AC-601FDFF6D603}"/>
                  </a:ext>
                </a:extLst>
              </p14:cNvPr>
              <p14:cNvContentPartPr/>
              <p14:nvPr/>
            </p14:nvContentPartPr>
            <p14:xfrm>
              <a:off x="5743713" y="2911470"/>
              <a:ext cx="3960" cy="3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219047F-9E20-4D7C-99AC-601FDFF6D60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53713" y="2731830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74988FB-ABC8-42EB-A129-19FB2692669F}"/>
                  </a:ext>
                </a:extLst>
              </p14:cNvPr>
              <p14:cNvContentPartPr/>
              <p14:nvPr/>
            </p14:nvContentPartPr>
            <p14:xfrm>
              <a:off x="2219313" y="2875830"/>
              <a:ext cx="360" cy="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74988FB-ABC8-42EB-A129-19FB269266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9313" y="2696190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244613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erson sitting on a couch&#10;&#10;Description automatically generated with medium confidence">
            <a:extLst>
              <a:ext uri="{FF2B5EF4-FFF2-40B4-BE49-F238E27FC236}">
                <a16:creationId xmlns:a16="http://schemas.microsoft.com/office/drawing/2014/main" id="{AEF2F55D-AED3-43C0-AB81-AA08943FB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40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07AE1D-56A2-41EF-870C-564290E10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AT" sz="4000"/>
              <a:t>Zweiter Teil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96BD76-7E83-41AC-8030-E3F736E2A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de-AT" sz="2000"/>
              <a:t>Werther kehrt zurück</a:t>
            </a:r>
          </a:p>
          <a:p>
            <a:r>
              <a:rPr lang="de-AT" sz="2000"/>
              <a:t>Lotte und Albert verheiratet</a:t>
            </a:r>
          </a:p>
          <a:p>
            <a:r>
              <a:rPr lang="de-AT" sz="2000"/>
              <a:t>Besucht Lotte wieder jeden Tag</a:t>
            </a:r>
          </a:p>
          <a:p>
            <a:r>
              <a:rPr lang="de-AT" sz="2000"/>
              <a:t>Lotte erteilt viertägiges Besuchsverbot </a:t>
            </a:r>
          </a:p>
          <a:p>
            <a:r>
              <a:rPr lang="de-AT" sz="2000"/>
              <a:t>Kommt trotzdem und küsst sie</a:t>
            </a:r>
          </a:p>
          <a:p>
            <a:r>
              <a:rPr lang="de-AT" sz="2000"/>
              <a:t>Begeht Selbstmord</a:t>
            </a:r>
          </a:p>
          <a:p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398480134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7F67D-C469-4E51-AD14-6BDBE976A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de-AT" sz="3600">
                <a:solidFill>
                  <a:srgbClr val="3F3F3F"/>
                </a:solidFill>
              </a:rPr>
              <a:t>Vergleich</a:t>
            </a:r>
            <a:endParaRPr lang="en-GB" sz="3600">
              <a:solidFill>
                <a:srgbClr val="3F3F3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F5AC2-95D5-4A73-84ED-1F63E91A3A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AT" sz="2400" dirty="0"/>
              <a:t>Die Leiden des Jungen Werthers</a:t>
            </a:r>
          </a:p>
          <a:p>
            <a:endParaRPr lang="en-GB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1325A-6782-4549-9545-295668112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AT" sz="2400" dirty="0"/>
              <a:t>Die Neuen Leiden des Jungen W.</a:t>
            </a:r>
          </a:p>
        </p:txBody>
      </p:sp>
    </p:spTree>
    <p:extLst>
      <p:ext uri="{BB962C8B-B14F-4D97-AF65-F5344CB8AC3E}">
        <p14:creationId xmlns:p14="http://schemas.microsoft.com/office/powerpoint/2010/main" val="3460776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90FAE91E-38CE-4191-8C23-BE35F55457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7" b="697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76EF3EC-6A5D-43C6-995D-3EA46C3D6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AT" dirty="0">
                <a:solidFill>
                  <a:srgbClr val="FFFFFF"/>
                </a:solidFill>
              </a:rPr>
              <a:t>Die Geschichte vom braven </a:t>
            </a:r>
            <a:br>
              <a:rPr lang="de-AT" dirty="0">
                <a:solidFill>
                  <a:srgbClr val="FFFFFF"/>
                </a:solidFill>
              </a:rPr>
            </a:br>
            <a:r>
              <a:rPr lang="de-AT" dirty="0">
                <a:solidFill>
                  <a:srgbClr val="FFFFFF"/>
                </a:solidFill>
              </a:rPr>
              <a:t>Kasperl und dem schönen </a:t>
            </a:r>
            <a:r>
              <a:rPr lang="de-AT" dirty="0" err="1">
                <a:solidFill>
                  <a:srgbClr val="FFFFFF"/>
                </a:solidFill>
              </a:rPr>
              <a:t>Annerl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C8ABB59-2733-485D-ADEA-465A3A0CF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88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626968F2-021C-4786-8340-5BB11A0AC7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4" r="1" b="1538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BDB351-FF3E-44CA-9362-194BB9A00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e-AT" sz="2400"/>
              <a:t>Die Geschichte vom braven Kasperl und dem schönen Annerl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4E27D-AFC9-498A-B773-FB045EAF4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de-AT" sz="1700"/>
              <a:t>Rahmennovelle von Clemens Brentano</a:t>
            </a:r>
          </a:p>
          <a:p>
            <a:r>
              <a:rPr lang="de-AT" sz="1700"/>
              <a:t>Gaben der Milde von Friedrich Willhelm Gubitz 1817</a:t>
            </a:r>
          </a:p>
          <a:p>
            <a:r>
              <a:rPr lang="de-AT" sz="1700"/>
              <a:t>Beitrag zu Benefizprojekt „Zum Vorteil hilfloser Krieger“</a:t>
            </a:r>
          </a:p>
          <a:p>
            <a:r>
              <a:rPr lang="de-AT" sz="1700"/>
              <a:t>Inspiration von einem Bericht einer Bekannten.</a:t>
            </a:r>
          </a:p>
          <a:p>
            <a:endParaRPr lang="de-AT" sz="17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DAF62FF-2EB2-4F5B-A756-3B3E8F73740D}"/>
                  </a:ext>
                </a:extLst>
              </p14:cNvPr>
              <p14:cNvContentPartPr/>
              <p14:nvPr/>
            </p14:nvContentPartPr>
            <p14:xfrm>
              <a:off x="415516" y="811364"/>
              <a:ext cx="595800" cy="102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DAF62FF-2EB2-4F5B-A756-3B3E8F7374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516" y="631364"/>
                <a:ext cx="775440" cy="4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604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iteratur: Romantik - Literatur - Kultur - Planet Wissen">
            <a:extLst>
              <a:ext uri="{FF2B5EF4-FFF2-40B4-BE49-F238E27FC236}">
                <a16:creationId xmlns:a16="http://schemas.microsoft.com/office/drawing/2014/main" id="{FCE9DEB2-D3CC-4EDD-A24B-EC1F8313E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5356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2DBDCE-9B1B-412B-AD81-1D1DE28D9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e-AT" sz="2800"/>
              <a:t>Unterteilung der Romantik</a:t>
            </a:r>
            <a:endParaRPr lang="en-GB" sz="2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87386-9B86-4909-947E-C3997A0BE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de-AT" sz="1700" dirty="0"/>
              <a:t>Vorromantik 1740 – 1795</a:t>
            </a:r>
          </a:p>
          <a:p>
            <a:r>
              <a:rPr lang="de-AT" sz="1700" dirty="0"/>
              <a:t>Frühromantik bis 1804</a:t>
            </a:r>
          </a:p>
          <a:p>
            <a:r>
              <a:rPr lang="de-AT" sz="1700" dirty="0"/>
              <a:t>Hochromantik bis 1815</a:t>
            </a:r>
          </a:p>
          <a:p>
            <a:r>
              <a:rPr lang="de-AT" sz="1700" dirty="0"/>
              <a:t>Spätromantik bis 1835</a:t>
            </a:r>
          </a:p>
          <a:p>
            <a:endParaRPr lang="en-GB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06A933-6FA8-41C3-AAC0-8749D184D80A}"/>
                  </a:ext>
                </a:extLst>
              </p14:cNvPr>
              <p14:cNvContentPartPr/>
              <p14:nvPr/>
            </p14:nvContentPartPr>
            <p14:xfrm>
              <a:off x="356313" y="868348"/>
              <a:ext cx="717840" cy="54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06A933-6FA8-41C3-AAC0-8749D184D8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313" y="688708"/>
                <a:ext cx="897480" cy="41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0128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9F28C-83D2-481B-A74F-3C200C11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4" y="1367673"/>
            <a:ext cx="4375151" cy="266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200">
                <a:solidFill>
                  <a:schemeClr val="bg1"/>
                </a:solidFill>
              </a:rPr>
              <a:t>Handlung</a:t>
            </a:r>
          </a:p>
        </p:txBody>
      </p:sp>
      <p:pic>
        <p:nvPicPr>
          <p:cNvPr id="5" name="Picture 4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541B39BD-5117-4A17-AC26-4F4D552B8D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2" r="1" b="353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2221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C394A29-FB96-4573-9568-DADA00F59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68BE9-7232-4E19-9BEF-8C3C9E555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de-AT" sz="4000">
                <a:solidFill>
                  <a:schemeClr val="bg1"/>
                </a:solidFill>
              </a:rPr>
              <a:t>Das Motiv der Ehre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3FCA8-7585-4F9B-AD46-C50D74452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6140449" cy="2862288"/>
          </a:xfrm>
        </p:spPr>
        <p:txBody>
          <a:bodyPr>
            <a:normAutofit/>
          </a:bodyPr>
          <a:lstStyle/>
          <a:p>
            <a:r>
              <a:rPr lang="de-AT" sz="2400">
                <a:solidFill>
                  <a:schemeClr val="bg1">
                    <a:alpha val="80000"/>
                  </a:schemeClr>
                </a:solidFill>
              </a:rPr>
              <a:t>Motiv der Ehre als Leitmotiv</a:t>
            </a:r>
          </a:p>
          <a:p>
            <a:r>
              <a:rPr lang="de-AT" sz="2400">
                <a:solidFill>
                  <a:schemeClr val="bg1">
                    <a:alpha val="80000"/>
                  </a:schemeClr>
                </a:solidFill>
              </a:rPr>
              <a:t>Verschiedene Ehrvorstellung</a:t>
            </a:r>
          </a:p>
          <a:p>
            <a:r>
              <a:rPr lang="de-AT" sz="2400">
                <a:solidFill>
                  <a:schemeClr val="bg1">
                    <a:alpha val="80000"/>
                  </a:schemeClr>
                </a:solidFill>
              </a:rPr>
              <a:t>Religiöser Glauben anstatt Ehrsucht </a:t>
            </a:r>
          </a:p>
        </p:txBody>
      </p:sp>
      <p:pic>
        <p:nvPicPr>
          <p:cNvPr id="7" name="Picture 6" descr="A picture containing text, old, group, posing&#10;&#10;Description automatically generated">
            <a:extLst>
              <a:ext uri="{FF2B5EF4-FFF2-40B4-BE49-F238E27FC236}">
                <a16:creationId xmlns:a16="http://schemas.microsoft.com/office/drawing/2014/main" id="{76FDAFC1-0968-40F4-95AA-C503C9AB20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3" r="1" b="2084"/>
          <a:stretch/>
        </p:blipFill>
        <p:spPr>
          <a:xfrm>
            <a:off x="7648048" y="2"/>
            <a:ext cx="4543952" cy="3333749"/>
          </a:xfrm>
          <a:custGeom>
            <a:avLst/>
            <a:gdLst/>
            <a:ahLst/>
            <a:cxnLst/>
            <a:rect l="l" t="t" r="r" b="b"/>
            <a:pathLst>
              <a:path w="4543952" h="3333749">
                <a:moveTo>
                  <a:pt x="332842" y="2836169"/>
                </a:moveTo>
                <a:lnTo>
                  <a:pt x="332842" y="2836170"/>
                </a:lnTo>
                <a:cubicBezTo>
                  <a:pt x="336914" y="2839980"/>
                  <a:pt x="340200" y="2844314"/>
                  <a:pt x="341533" y="2848791"/>
                </a:cubicBezTo>
                <a:lnTo>
                  <a:pt x="358166" y="2903542"/>
                </a:lnTo>
                <a:lnTo>
                  <a:pt x="366072" y="2947856"/>
                </a:lnTo>
                <a:lnTo>
                  <a:pt x="361441" y="2914325"/>
                </a:lnTo>
                <a:lnTo>
                  <a:pt x="358166" y="2903542"/>
                </a:lnTo>
                <a:lnTo>
                  <a:pt x="357138" y="2897782"/>
                </a:lnTo>
                <a:cubicBezTo>
                  <a:pt x="352392" y="2881304"/>
                  <a:pt x="346534" y="2865007"/>
                  <a:pt x="341533" y="2848790"/>
                </a:cubicBezTo>
                <a:close/>
                <a:moveTo>
                  <a:pt x="296001" y="2745349"/>
                </a:moveTo>
                <a:lnTo>
                  <a:pt x="289670" y="2770755"/>
                </a:lnTo>
                <a:lnTo>
                  <a:pt x="290080" y="2778003"/>
                </a:lnTo>
                <a:lnTo>
                  <a:pt x="289301" y="2782302"/>
                </a:lnTo>
                <a:lnTo>
                  <a:pt x="290501" y="2785437"/>
                </a:lnTo>
                <a:lnTo>
                  <a:pt x="290929" y="2793020"/>
                </a:lnTo>
                <a:lnTo>
                  <a:pt x="300579" y="2811777"/>
                </a:lnTo>
                <a:lnTo>
                  <a:pt x="300582" y="2811784"/>
                </a:lnTo>
                <a:lnTo>
                  <a:pt x="300583" y="2811784"/>
                </a:lnTo>
                <a:lnTo>
                  <a:pt x="300579" y="2811777"/>
                </a:lnTo>
                <a:lnTo>
                  <a:pt x="290501" y="2785437"/>
                </a:lnTo>
                <a:lnTo>
                  <a:pt x="290080" y="2778003"/>
                </a:lnTo>
                <a:close/>
                <a:moveTo>
                  <a:pt x="418115" y="2518261"/>
                </a:moveTo>
                <a:lnTo>
                  <a:pt x="418115" y="2518262"/>
                </a:lnTo>
                <a:lnTo>
                  <a:pt x="421759" y="2545004"/>
                </a:lnTo>
                <a:lnTo>
                  <a:pt x="417545" y="2571031"/>
                </a:lnTo>
                <a:cubicBezTo>
                  <a:pt x="405543" y="2612942"/>
                  <a:pt x="372966" y="2640947"/>
                  <a:pt x="344391" y="2667998"/>
                </a:cubicBezTo>
                <a:cubicBezTo>
                  <a:pt x="320006" y="2691051"/>
                  <a:pt x="306290" y="2716960"/>
                  <a:pt x="296001" y="2745345"/>
                </a:cubicBezTo>
                <a:lnTo>
                  <a:pt x="296001" y="2745346"/>
                </a:lnTo>
                <a:cubicBezTo>
                  <a:pt x="306290" y="2716961"/>
                  <a:pt x="320006" y="2691052"/>
                  <a:pt x="344391" y="2667999"/>
                </a:cubicBezTo>
                <a:cubicBezTo>
                  <a:pt x="372966" y="2640948"/>
                  <a:pt x="405543" y="2612943"/>
                  <a:pt x="417545" y="2571032"/>
                </a:cubicBezTo>
                <a:cubicBezTo>
                  <a:pt x="420117" y="2561983"/>
                  <a:pt x="421593" y="2553553"/>
                  <a:pt x="421760" y="2545004"/>
                </a:cubicBezTo>
                <a:lnTo>
                  <a:pt x="421759" y="2545004"/>
                </a:lnTo>
                <a:lnTo>
                  <a:pt x="421760" y="2545003"/>
                </a:lnTo>
                <a:cubicBezTo>
                  <a:pt x="421926" y="2536454"/>
                  <a:pt x="420783" y="2527787"/>
                  <a:pt x="418115" y="2518261"/>
                </a:cubicBezTo>
                <a:close/>
                <a:moveTo>
                  <a:pt x="414227" y="2440913"/>
                </a:moveTo>
                <a:lnTo>
                  <a:pt x="409472" y="2463014"/>
                </a:lnTo>
                <a:lnTo>
                  <a:pt x="409472" y="2463015"/>
                </a:lnTo>
                <a:lnTo>
                  <a:pt x="411535" y="2490548"/>
                </a:lnTo>
                <a:lnTo>
                  <a:pt x="418115" y="2518259"/>
                </a:lnTo>
                <a:lnTo>
                  <a:pt x="409472" y="2463015"/>
                </a:lnTo>
                <a:close/>
                <a:moveTo>
                  <a:pt x="817328" y="1508455"/>
                </a:moveTo>
                <a:lnTo>
                  <a:pt x="845421" y="1596210"/>
                </a:lnTo>
                <a:cubicBezTo>
                  <a:pt x="847898" y="1604975"/>
                  <a:pt x="846373" y="1615833"/>
                  <a:pt x="843517" y="1624977"/>
                </a:cubicBezTo>
                <a:cubicBezTo>
                  <a:pt x="833801" y="1656220"/>
                  <a:pt x="809415" y="1676033"/>
                  <a:pt x="786935" y="1697750"/>
                </a:cubicBezTo>
                <a:cubicBezTo>
                  <a:pt x="777029" y="1707276"/>
                  <a:pt x="769981" y="1720420"/>
                  <a:pt x="764267" y="1733185"/>
                </a:cubicBezTo>
                <a:cubicBezTo>
                  <a:pt x="749595" y="1766332"/>
                  <a:pt x="736452" y="1800243"/>
                  <a:pt x="722546" y="1833772"/>
                </a:cubicBezTo>
                <a:cubicBezTo>
                  <a:pt x="721212" y="1837010"/>
                  <a:pt x="717783" y="1839676"/>
                  <a:pt x="714925" y="1842155"/>
                </a:cubicBezTo>
                <a:cubicBezTo>
                  <a:pt x="684824" y="1866919"/>
                  <a:pt x="654535" y="1891494"/>
                  <a:pt x="624434" y="1916451"/>
                </a:cubicBezTo>
                <a:cubicBezTo>
                  <a:pt x="618720" y="1921213"/>
                  <a:pt x="614528" y="1928073"/>
                  <a:pt x="609004" y="1933216"/>
                </a:cubicBezTo>
                <a:cubicBezTo>
                  <a:pt x="601384" y="1940456"/>
                  <a:pt x="594143" y="1949600"/>
                  <a:pt x="584999" y="1953410"/>
                </a:cubicBezTo>
                <a:cubicBezTo>
                  <a:pt x="556234" y="1965221"/>
                  <a:pt x="543850" y="1987891"/>
                  <a:pt x="538516" y="2016466"/>
                </a:cubicBezTo>
                <a:cubicBezTo>
                  <a:pt x="533563" y="2042567"/>
                  <a:pt x="529371" y="2068666"/>
                  <a:pt x="523657" y="2094575"/>
                </a:cubicBezTo>
                <a:cubicBezTo>
                  <a:pt x="516799" y="2126198"/>
                  <a:pt x="509369" y="2157633"/>
                  <a:pt x="500986" y="2188876"/>
                </a:cubicBezTo>
                <a:cubicBezTo>
                  <a:pt x="497366" y="2202401"/>
                  <a:pt x="493176" y="2216689"/>
                  <a:pt x="485746" y="2228311"/>
                </a:cubicBezTo>
                <a:cubicBezTo>
                  <a:pt x="465171" y="2260887"/>
                  <a:pt x="451265" y="2295750"/>
                  <a:pt x="456789" y="2334041"/>
                </a:cubicBezTo>
                <a:cubicBezTo>
                  <a:pt x="461171" y="2364712"/>
                  <a:pt x="449931" y="2390431"/>
                  <a:pt x="432404" y="2409482"/>
                </a:cubicBezTo>
                <a:cubicBezTo>
                  <a:pt x="424451" y="2418151"/>
                  <a:pt x="418938" y="2426974"/>
                  <a:pt x="415303" y="2435910"/>
                </a:cubicBezTo>
                <a:lnTo>
                  <a:pt x="432404" y="2409483"/>
                </a:lnTo>
                <a:cubicBezTo>
                  <a:pt x="449931" y="2390432"/>
                  <a:pt x="461171" y="2364713"/>
                  <a:pt x="456789" y="2334042"/>
                </a:cubicBezTo>
                <a:cubicBezTo>
                  <a:pt x="451265" y="2295751"/>
                  <a:pt x="465171" y="2260888"/>
                  <a:pt x="485746" y="2228312"/>
                </a:cubicBezTo>
                <a:cubicBezTo>
                  <a:pt x="493176" y="2216690"/>
                  <a:pt x="497366" y="2202402"/>
                  <a:pt x="500986" y="2188877"/>
                </a:cubicBezTo>
                <a:cubicBezTo>
                  <a:pt x="509369" y="2157634"/>
                  <a:pt x="516799" y="2126199"/>
                  <a:pt x="523657" y="2094576"/>
                </a:cubicBezTo>
                <a:cubicBezTo>
                  <a:pt x="529371" y="2068667"/>
                  <a:pt x="533563" y="2042568"/>
                  <a:pt x="538516" y="2016467"/>
                </a:cubicBezTo>
                <a:cubicBezTo>
                  <a:pt x="543850" y="1987892"/>
                  <a:pt x="556234" y="1965222"/>
                  <a:pt x="584999" y="1953411"/>
                </a:cubicBezTo>
                <a:cubicBezTo>
                  <a:pt x="594143" y="1949601"/>
                  <a:pt x="601384" y="1940457"/>
                  <a:pt x="609004" y="1933217"/>
                </a:cubicBezTo>
                <a:cubicBezTo>
                  <a:pt x="614528" y="1928074"/>
                  <a:pt x="618720" y="1921214"/>
                  <a:pt x="624434" y="1916452"/>
                </a:cubicBezTo>
                <a:cubicBezTo>
                  <a:pt x="654535" y="1891495"/>
                  <a:pt x="684824" y="1866920"/>
                  <a:pt x="714925" y="1842156"/>
                </a:cubicBezTo>
                <a:cubicBezTo>
                  <a:pt x="717783" y="1839677"/>
                  <a:pt x="721212" y="1837011"/>
                  <a:pt x="722546" y="1833773"/>
                </a:cubicBezTo>
                <a:cubicBezTo>
                  <a:pt x="736452" y="1800244"/>
                  <a:pt x="749596" y="1766333"/>
                  <a:pt x="764267" y="1733186"/>
                </a:cubicBezTo>
                <a:cubicBezTo>
                  <a:pt x="769981" y="1720421"/>
                  <a:pt x="777029" y="1707277"/>
                  <a:pt x="786936" y="1697751"/>
                </a:cubicBezTo>
                <a:cubicBezTo>
                  <a:pt x="809416" y="1676034"/>
                  <a:pt x="833801" y="1656221"/>
                  <a:pt x="843517" y="1624978"/>
                </a:cubicBezTo>
                <a:cubicBezTo>
                  <a:pt x="846374" y="1615834"/>
                  <a:pt x="847899" y="1604976"/>
                  <a:pt x="845422" y="1596211"/>
                </a:cubicBezTo>
                <a:close/>
                <a:moveTo>
                  <a:pt x="798723" y="1459070"/>
                </a:moveTo>
                <a:lnTo>
                  <a:pt x="807941" y="1481569"/>
                </a:lnTo>
                <a:lnTo>
                  <a:pt x="798724" y="1459071"/>
                </a:lnTo>
                <a:close/>
                <a:moveTo>
                  <a:pt x="779530" y="1268755"/>
                </a:moveTo>
                <a:lnTo>
                  <a:pt x="774363" y="1286066"/>
                </a:lnTo>
                <a:cubicBezTo>
                  <a:pt x="759789" y="1306927"/>
                  <a:pt x="753550" y="1328549"/>
                  <a:pt x="752025" y="1350624"/>
                </a:cubicBezTo>
                <a:lnTo>
                  <a:pt x="757620" y="1413837"/>
                </a:lnTo>
                <a:lnTo>
                  <a:pt x="752026" y="1350625"/>
                </a:lnTo>
                <a:cubicBezTo>
                  <a:pt x="753550" y="1328550"/>
                  <a:pt x="759790" y="1306927"/>
                  <a:pt x="774363" y="1286067"/>
                </a:cubicBezTo>
                <a:cubicBezTo>
                  <a:pt x="777506" y="1281686"/>
                  <a:pt x="779078" y="1275399"/>
                  <a:pt x="779530" y="1268755"/>
                </a:cubicBezTo>
                <a:close/>
                <a:moveTo>
                  <a:pt x="837801" y="773032"/>
                </a:moveTo>
                <a:lnTo>
                  <a:pt x="829801" y="854376"/>
                </a:lnTo>
                <a:cubicBezTo>
                  <a:pt x="827515" y="878953"/>
                  <a:pt x="826753" y="903719"/>
                  <a:pt x="798747" y="915340"/>
                </a:cubicBezTo>
                <a:cubicBezTo>
                  <a:pt x="794365" y="917056"/>
                  <a:pt x="791127" y="922770"/>
                  <a:pt x="788269" y="927152"/>
                </a:cubicBezTo>
                <a:cubicBezTo>
                  <a:pt x="744261" y="994782"/>
                  <a:pt x="745405" y="1030977"/>
                  <a:pt x="791889" y="1097084"/>
                </a:cubicBezTo>
                <a:cubicBezTo>
                  <a:pt x="796651" y="1103942"/>
                  <a:pt x="800081" y="1118610"/>
                  <a:pt x="796271" y="1123182"/>
                </a:cubicBezTo>
                <a:cubicBezTo>
                  <a:pt x="780459" y="1142614"/>
                  <a:pt x="773411" y="1162951"/>
                  <a:pt x="771553" y="1184026"/>
                </a:cubicBezTo>
                <a:cubicBezTo>
                  <a:pt x="773411" y="1162951"/>
                  <a:pt x="780460" y="1142615"/>
                  <a:pt x="796272" y="1123183"/>
                </a:cubicBezTo>
                <a:cubicBezTo>
                  <a:pt x="800082" y="1118611"/>
                  <a:pt x="796652" y="1103943"/>
                  <a:pt x="791890" y="1097085"/>
                </a:cubicBezTo>
                <a:cubicBezTo>
                  <a:pt x="745406" y="1030978"/>
                  <a:pt x="744262" y="994783"/>
                  <a:pt x="788270" y="927153"/>
                </a:cubicBezTo>
                <a:cubicBezTo>
                  <a:pt x="791128" y="922771"/>
                  <a:pt x="794366" y="917057"/>
                  <a:pt x="798748" y="915341"/>
                </a:cubicBezTo>
                <a:cubicBezTo>
                  <a:pt x="826753" y="903720"/>
                  <a:pt x="827515" y="878954"/>
                  <a:pt x="829801" y="854377"/>
                </a:cubicBezTo>
                <a:cubicBezTo>
                  <a:pt x="832277" y="827327"/>
                  <a:pt x="835515" y="800274"/>
                  <a:pt x="837801" y="773033"/>
                </a:cubicBezTo>
                <a:close/>
                <a:moveTo>
                  <a:pt x="782400" y="517848"/>
                </a:moveTo>
                <a:lnTo>
                  <a:pt x="791317" y="556044"/>
                </a:lnTo>
                <a:cubicBezTo>
                  <a:pt x="793413" y="564045"/>
                  <a:pt x="798937" y="572619"/>
                  <a:pt x="797795" y="580047"/>
                </a:cubicBezTo>
                <a:cubicBezTo>
                  <a:pt x="794461" y="601575"/>
                  <a:pt x="796890" y="622198"/>
                  <a:pt x="801176" y="642534"/>
                </a:cubicBezTo>
                <a:lnTo>
                  <a:pt x="813700" y="694925"/>
                </a:lnTo>
                <a:lnTo>
                  <a:pt x="801177" y="642535"/>
                </a:lnTo>
                <a:cubicBezTo>
                  <a:pt x="796891" y="622198"/>
                  <a:pt x="794462" y="601576"/>
                  <a:pt x="797796" y="580048"/>
                </a:cubicBezTo>
                <a:cubicBezTo>
                  <a:pt x="798938" y="572620"/>
                  <a:pt x="793414" y="564046"/>
                  <a:pt x="791318" y="556045"/>
                </a:cubicBezTo>
                <a:close/>
                <a:moveTo>
                  <a:pt x="783887" y="313530"/>
                </a:moveTo>
                <a:lnTo>
                  <a:pt x="786245" y="324055"/>
                </a:lnTo>
                <a:cubicBezTo>
                  <a:pt x="786031" y="328961"/>
                  <a:pt x="785126" y="334581"/>
                  <a:pt x="784459" y="338867"/>
                </a:cubicBezTo>
                <a:lnTo>
                  <a:pt x="784454" y="338895"/>
                </a:lnTo>
                <a:lnTo>
                  <a:pt x="778363" y="367325"/>
                </a:lnTo>
                <a:lnTo>
                  <a:pt x="774553" y="395637"/>
                </a:lnTo>
                <a:lnTo>
                  <a:pt x="784454" y="338895"/>
                </a:lnTo>
                <a:lnTo>
                  <a:pt x="784460" y="338868"/>
                </a:lnTo>
                <a:cubicBezTo>
                  <a:pt x="785794" y="330296"/>
                  <a:pt x="788080" y="316387"/>
                  <a:pt x="783888" y="313531"/>
                </a:cubicBezTo>
                <a:close/>
                <a:moveTo>
                  <a:pt x="761560" y="281565"/>
                </a:moveTo>
                <a:lnTo>
                  <a:pt x="766454" y="295412"/>
                </a:lnTo>
                <a:lnTo>
                  <a:pt x="766455" y="295412"/>
                </a:lnTo>
                <a:close/>
                <a:moveTo>
                  <a:pt x="774880" y="24483"/>
                </a:moveTo>
                <a:lnTo>
                  <a:pt x="777142" y="74126"/>
                </a:lnTo>
                <a:cubicBezTo>
                  <a:pt x="775758" y="100171"/>
                  <a:pt x="771253" y="125873"/>
                  <a:pt x="767023" y="151566"/>
                </a:cubicBezTo>
                <a:lnTo>
                  <a:pt x="766824" y="153385"/>
                </a:lnTo>
                <a:lnTo>
                  <a:pt x="763010" y="177268"/>
                </a:lnTo>
                <a:lnTo>
                  <a:pt x="758551" y="228941"/>
                </a:lnTo>
                <a:lnTo>
                  <a:pt x="766824" y="153385"/>
                </a:lnTo>
                <a:lnTo>
                  <a:pt x="771220" y="125858"/>
                </a:lnTo>
                <a:cubicBezTo>
                  <a:pt x="773910" y="108700"/>
                  <a:pt x="776220" y="91489"/>
                  <a:pt x="777143" y="74126"/>
                </a:cubicBezTo>
                <a:close/>
                <a:moveTo>
                  <a:pt x="313355" y="0"/>
                </a:moveTo>
                <a:lnTo>
                  <a:pt x="777461" y="0"/>
                </a:lnTo>
                <a:lnTo>
                  <a:pt x="4543952" y="0"/>
                </a:lnTo>
                <a:lnTo>
                  <a:pt x="4543952" y="3333749"/>
                </a:lnTo>
                <a:lnTo>
                  <a:pt x="399547" y="3333749"/>
                </a:lnTo>
                <a:lnTo>
                  <a:pt x="398922" y="3329057"/>
                </a:lnTo>
                <a:cubicBezTo>
                  <a:pt x="389540" y="3276477"/>
                  <a:pt x="376205" y="3224564"/>
                  <a:pt x="363250" y="3172651"/>
                </a:cubicBezTo>
                <a:lnTo>
                  <a:pt x="350796" y="3077399"/>
                </a:lnTo>
                <a:lnTo>
                  <a:pt x="362488" y="2982146"/>
                </a:lnTo>
                <a:cubicBezTo>
                  <a:pt x="365441" y="2970573"/>
                  <a:pt x="366442" y="2959154"/>
                  <a:pt x="366072" y="2947860"/>
                </a:cubicBezTo>
                <a:lnTo>
                  <a:pt x="362488" y="2982145"/>
                </a:lnTo>
                <a:cubicBezTo>
                  <a:pt x="354392" y="3014150"/>
                  <a:pt x="350582" y="3045774"/>
                  <a:pt x="350796" y="3077398"/>
                </a:cubicBezTo>
                <a:lnTo>
                  <a:pt x="350796" y="3077399"/>
                </a:lnTo>
                <a:cubicBezTo>
                  <a:pt x="351010" y="3109023"/>
                  <a:pt x="355249" y="3140647"/>
                  <a:pt x="363250" y="3172652"/>
                </a:cubicBezTo>
                <a:cubicBezTo>
                  <a:pt x="376205" y="3224565"/>
                  <a:pt x="389540" y="3276478"/>
                  <a:pt x="398922" y="3329058"/>
                </a:cubicBezTo>
                <a:lnTo>
                  <a:pt x="399546" y="3333749"/>
                </a:lnTo>
                <a:lnTo>
                  <a:pt x="12516" y="3333749"/>
                </a:lnTo>
                <a:lnTo>
                  <a:pt x="12910" y="3318768"/>
                </a:lnTo>
                <a:cubicBezTo>
                  <a:pt x="12243" y="3314101"/>
                  <a:pt x="9909" y="3308767"/>
                  <a:pt x="6718" y="3304076"/>
                </a:cubicBezTo>
                <a:lnTo>
                  <a:pt x="0" y="3297654"/>
                </a:lnTo>
                <a:lnTo>
                  <a:pt x="0" y="3207864"/>
                </a:lnTo>
                <a:lnTo>
                  <a:pt x="15553" y="3186768"/>
                </a:lnTo>
                <a:cubicBezTo>
                  <a:pt x="28483" y="3162326"/>
                  <a:pt x="30484" y="3134644"/>
                  <a:pt x="36341" y="3107497"/>
                </a:cubicBezTo>
                <a:cubicBezTo>
                  <a:pt x="41105" y="3085400"/>
                  <a:pt x="41295" y="3064824"/>
                  <a:pt x="38057" y="3042725"/>
                </a:cubicBezTo>
                <a:cubicBezTo>
                  <a:pt x="30817" y="2994719"/>
                  <a:pt x="41105" y="2948044"/>
                  <a:pt x="54249" y="2901940"/>
                </a:cubicBezTo>
                <a:cubicBezTo>
                  <a:pt x="63012" y="2871459"/>
                  <a:pt x="68346" y="2840216"/>
                  <a:pt x="77300" y="2809927"/>
                </a:cubicBezTo>
                <a:cubicBezTo>
                  <a:pt x="84158" y="2787256"/>
                  <a:pt x="92351" y="2764587"/>
                  <a:pt x="103399" y="2743823"/>
                </a:cubicBezTo>
                <a:cubicBezTo>
                  <a:pt x="119594" y="2713720"/>
                  <a:pt x="143978" y="2687433"/>
                  <a:pt x="137500" y="2649140"/>
                </a:cubicBezTo>
                <a:cubicBezTo>
                  <a:pt x="131786" y="2615418"/>
                  <a:pt x="143786" y="2584939"/>
                  <a:pt x="155217" y="2554076"/>
                </a:cubicBezTo>
                <a:cubicBezTo>
                  <a:pt x="163599" y="2531406"/>
                  <a:pt x="172173" y="2508739"/>
                  <a:pt x="177507" y="2485304"/>
                </a:cubicBezTo>
                <a:cubicBezTo>
                  <a:pt x="183794" y="2457489"/>
                  <a:pt x="181126" y="2426056"/>
                  <a:pt x="192748" y="2401289"/>
                </a:cubicBezTo>
                <a:cubicBezTo>
                  <a:pt x="204940" y="2375380"/>
                  <a:pt x="196748" y="2353856"/>
                  <a:pt x="193318" y="2330803"/>
                </a:cubicBezTo>
                <a:cubicBezTo>
                  <a:pt x="187984" y="2294036"/>
                  <a:pt x="178077" y="2257456"/>
                  <a:pt x="190652" y="2220309"/>
                </a:cubicBezTo>
                <a:cubicBezTo>
                  <a:pt x="205892" y="2175160"/>
                  <a:pt x="222275" y="2130390"/>
                  <a:pt x="236753" y="2085051"/>
                </a:cubicBezTo>
                <a:cubicBezTo>
                  <a:pt x="242280" y="2067522"/>
                  <a:pt x="244566" y="2048665"/>
                  <a:pt x="247042" y="2030375"/>
                </a:cubicBezTo>
                <a:cubicBezTo>
                  <a:pt x="249138" y="2013040"/>
                  <a:pt x="243804" y="1992276"/>
                  <a:pt x="251804" y="1978937"/>
                </a:cubicBezTo>
                <a:cubicBezTo>
                  <a:pt x="272379" y="1944646"/>
                  <a:pt x="282475" y="1909405"/>
                  <a:pt x="282475" y="1869777"/>
                </a:cubicBezTo>
                <a:cubicBezTo>
                  <a:pt x="282475" y="1854917"/>
                  <a:pt x="291049" y="1840438"/>
                  <a:pt x="292573" y="1825390"/>
                </a:cubicBezTo>
                <a:cubicBezTo>
                  <a:pt x="294477" y="1804813"/>
                  <a:pt x="299622" y="1781191"/>
                  <a:pt x="292381" y="1763284"/>
                </a:cubicBezTo>
                <a:cubicBezTo>
                  <a:pt x="275237" y="1721182"/>
                  <a:pt x="289525" y="1687083"/>
                  <a:pt x="306480" y="1650314"/>
                </a:cubicBezTo>
                <a:cubicBezTo>
                  <a:pt x="323244" y="1614117"/>
                  <a:pt x="336579" y="1576016"/>
                  <a:pt x="347629" y="1537534"/>
                </a:cubicBezTo>
                <a:cubicBezTo>
                  <a:pt x="351629" y="1523056"/>
                  <a:pt x="344961" y="1505721"/>
                  <a:pt x="343629" y="1489717"/>
                </a:cubicBezTo>
                <a:cubicBezTo>
                  <a:pt x="343247" y="1484001"/>
                  <a:pt x="342675" y="1477714"/>
                  <a:pt x="344581" y="1472572"/>
                </a:cubicBezTo>
                <a:cubicBezTo>
                  <a:pt x="362870" y="1422851"/>
                  <a:pt x="376776" y="1372365"/>
                  <a:pt x="367252" y="1318453"/>
                </a:cubicBezTo>
                <a:cubicBezTo>
                  <a:pt x="366298" y="1313501"/>
                  <a:pt x="368394" y="1307975"/>
                  <a:pt x="369728" y="1303021"/>
                </a:cubicBezTo>
                <a:cubicBezTo>
                  <a:pt x="376586" y="1278826"/>
                  <a:pt x="387444" y="1255203"/>
                  <a:pt x="389921" y="1230630"/>
                </a:cubicBezTo>
                <a:cubicBezTo>
                  <a:pt x="396017" y="1170048"/>
                  <a:pt x="398495" y="1109088"/>
                  <a:pt x="402495" y="1048122"/>
                </a:cubicBezTo>
                <a:cubicBezTo>
                  <a:pt x="402685" y="1044312"/>
                  <a:pt x="402685" y="1040312"/>
                  <a:pt x="404019" y="1036884"/>
                </a:cubicBezTo>
                <a:cubicBezTo>
                  <a:pt x="412211" y="1014403"/>
                  <a:pt x="409543" y="994782"/>
                  <a:pt x="393923" y="975730"/>
                </a:cubicBezTo>
                <a:cubicBezTo>
                  <a:pt x="387064" y="967347"/>
                  <a:pt x="383444" y="955917"/>
                  <a:pt x="379634" y="945441"/>
                </a:cubicBezTo>
                <a:cubicBezTo>
                  <a:pt x="373918" y="930008"/>
                  <a:pt x="368394" y="914197"/>
                  <a:pt x="364774" y="898195"/>
                </a:cubicBezTo>
                <a:cubicBezTo>
                  <a:pt x="361346" y="882381"/>
                  <a:pt x="356583" y="865427"/>
                  <a:pt x="359250" y="850186"/>
                </a:cubicBezTo>
                <a:cubicBezTo>
                  <a:pt x="364012" y="822753"/>
                  <a:pt x="374680" y="796652"/>
                  <a:pt x="381730" y="769602"/>
                </a:cubicBezTo>
                <a:cubicBezTo>
                  <a:pt x="384206" y="760267"/>
                  <a:pt x="383824" y="749979"/>
                  <a:pt x="384016" y="740265"/>
                </a:cubicBezTo>
                <a:cubicBezTo>
                  <a:pt x="384586" y="717974"/>
                  <a:pt x="379062" y="695113"/>
                  <a:pt x="394875" y="674920"/>
                </a:cubicBezTo>
                <a:cubicBezTo>
                  <a:pt x="409733" y="656252"/>
                  <a:pt x="405353" y="637389"/>
                  <a:pt x="394113" y="617769"/>
                </a:cubicBezTo>
                <a:cubicBezTo>
                  <a:pt x="386110" y="603670"/>
                  <a:pt x="379824" y="587669"/>
                  <a:pt x="376776" y="571857"/>
                </a:cubicBezTo>
                <a:cubicBezTo>
                  <a:pt x="372586" y="550138"/>
                  <a:pt x="370870" y="528612"/>
                  <a:pt x="373348" y="505179"/>
                </a:cubicBezTo>
                <a:cubicBezTo>
                  <a:pt x="375062" y="488604"/>
                  <a:pt x="375824" y="475078"/>
                  <a:pt x="385920" y="462123"/>
                </a:cubicBezTo>
                <a:cubicBezTo>
                  <a:pt x="387444" y="460029"/>
                  <a:pt x="387826" y="456219"/>
                  <a:pt x="387634" y="453361"/>
                </a:cubicBezTo>
                <a:cubicBezTo>
                  <a:pt x="384396" y="415832"/>
                  <a:pt x="386110" y="378683"/>
                  <a:pt x="388399" y="340771"/>
                </a:cubicBezTo>
                <a:cubicBezTo>
                  <a:pt x="391445" y="292576"/>
                  <a:pt x="382492" y="241898"/>
                  <a:pt x="350487" y="200179"/>
                </a:cubicBezTo>
                <a:cubicBezTo>
                  <a:pt x="345723" y="194082"/>
                  <a:pt x="343629" y="184938"/>
                  <a:pt x="342485" y="176936"/>
                </a:cubicBezTo>
                <a:cubicBezTo>
                  <a:pt x="337533" y="139216"/>
                  <a:pt x="334103" y="101305"/>
                  <a:pt x="328579" y="63584"/>
                </a:cubicBezTo>
                <a:cubicBezTo>
                  <a:pt x="325530" y="43009"/>
                  <a:pt x="322862" y="21483"/>
                  <a:pt x="314480" y="2814"/>
                </a:cubicBezTo>
                <a:close/>
              </a:path>
            </a:pathLst>
          </a:custGeom>
        </p:spPr>
      </p:pic>
      <p:pic>
        <p:nvPicPr>
          <p:cNvPr id="5" name="Picture 4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63707B52-416C-45BE-8795-14A797015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3" r="1" b="1"/>
          <a:stretch/>
        </p:blipFill>
        <p:spPr>
          <a:xfrm>
            <a:off x="7648048" y="3524252"/>
            <a:ext cx="4543952" cy="3333748"/>
          </a:xfrm>
          <a:custGeom>
            <a:avLst/>
            <a:gdLst/>
            <a:ahLst/>
            <a:cxnLst/>
            <a:rect l="l" t="t" r="r" b="b"/>
            <a:pathLst>
              <a:path w="4543952" h="3333748">
                <a:moveTo>
                  <a:pt x="296953" y="3138288"/>
                </a:moveTo>
                <a:lnTo>
                  <a:pt x="296953" y="3138289"/>
                </a:lnTo>
                <a:lnTo>
                  <a:pt x="296954" y="3138291"/>
                </a:lnTo>
                <a:lnTo>
                  <a:pt x="311551" y="3178723"/>
                </a:lnTo>
                <a:lnTo>
                  <a:pt x="297715" y="3218299"/>
                </a:lnTo>
                <a:lnTo>
                  <a:pt x="297714" y="3218302"/>
                </a:lnTo>
                <a:lnTo>
                  <a:pt x="283011" y="3252547"/>
                </a:lnTo>
                <a:lnTo>
                  <a:pt x="278238" y="3287809"/>
                </a:lnTo>
                <a:lnTo>
                  <a:pt x="278237" y="3287810"/>
                </a:lnTo>
                <a:lnTo>
                  <a:pt x="278237" y="3287811"/>
                </a:lnTo>
                <a:lnTo>
                  <a:pt x="278238" y="3287809"/>
                </a:lnTo>
                <a:lnTo>
                  <a:pt x="297714" y="3218302"/>
                </a:lnTo>
                <a:lnTo>
                  <a:pt x="297715" y="3218300"/>
                </a:lnTo>
                <a:cubicBezTo>
                  <a:pt x="306003" y="3204966"/>
                  <a:pt x="311147" y="3191916"/>
                  <a:pt x="311551" y="3178724"/>
                </a:cubicBezTo>
                <a:lnTo>
                  <a:pt x="311551" y="3178723"/>
                </a:lnTo>
                <a:lnTo>
                  <a:pt x="308405" y="3158774"/>
                </a:lnTo>
                <a:lnTo>
                  <a:pt x="296954" y="3138291"/>
                </a:lnTo>
                <a:close/>
                <a:moveTo>
                  <a:pt x="328959" y="3040367"/>
                </a:moveTo>
                <a:lnTo>
                  <a:pt x="306480" y="3064372"/>
                </a:lnTo>
                <a:cubicBezTo>
                  <a:pt x="298003" y="3073325"/>
                  <a:pt x="291954" y="3087089"/>
                  <a:pt x="289858" y="3100971"/>
                </a:cubicBezTo>
                <a:lnTo>
                  <a:pt x="289858" y="3100972"/>
                </a:lnTo>
                <a:lnTo>
                  <a:pt x="289870" y="3121299"/>
                </a:lnTo>
                <a:lnTo>
                  <a:pt x="296953" y="3138287"/>
                </a:lnTo>
                <a:lnTo>
                  <a:pt x="289858" y="3100972"/>
                </a:lnTo>
                <a:lnTo>
                  <a:pt x="306480" y="3064373"/>
                </a:lnTo>
                <a:cubicBezTo>
                  <a:pt x="312576" y="3057894"/>
                  <a:pt x="318672" y="3051226"/>
                  <a:pt x="328959" y="3040368"/>
                </a:cubicBezTo>
                <a:close/>
                <a:moveTo>
                  <a:pt x="248638" y="2914728"/>
                </a:moveTo>
                <a:cubicBezTo>
                  <a:pt x="258140" y="2919824"/>
                  <a:pt x="265617" y="2927397"/>
                  <a:pt x="268569" y="2939588"/>
                </a:cubicBezTo>
                <a:lnTo>
                  <a:pt x="268572" y="2939596"/>
                </a:lnTo>
                <a:lnTo>
                  <a:pt x="279556" y="2983799"/>
                </a:lnTo>
                <a:lnTo>
                  <a:pt x="282367" y="2988759"/>
                </a:lnTo>
                <a:lnTo>
                  <a:pt x="284834" y="2997551"/>
                </a:lnTo>
                <a:lnTo>
                  <a:pt x="301172" y="3021942"/>
                </a:lnTo>
                <a:lnTo>
                  <a:pt x="301172" y="3021941"/>
                </a:lnTo>
                <a:lnTo>
                  <a:pt x="282367" y="2988759"/>
                </a:lnTo>
                <a:lnTo>
                  <a:pt x="268572" y="2939596"/>
                </a:lnTo>
                <a:lnTo>
                  <a:pt x="268569" y="2939587"/>
                </a:lnTo>
                <a:close/>
                <a:moveTo>
                  <a:pt x="166047" y="2867990"/>
                </a:moveTo>
                <a:lnTo>
                  <a:pt x="173364" y="2883080"/>
                </a:lnTo>
                <a:lnTo>
                  <a:pt x="173364" y="2883079"/>
                </a:lnTo>
                <a:close/>
                <a:moveTo>
                  <a:pt x="157695" y="2469038"/>
                </a:moveTo>
                <a:lnTo>
                  <a:pt x="157695" y="2469039"/>
                </a:lnTo>
                <a:cubicBezTo>
                  <a:pt x="158837" y="2480279"/>
                  <a:pt x="158647" y="2493233"/>
                  <a:pt x="164171" y="2502188"/>
                </a:cubicBezTo>
                <a:cubicBezTo>
                  <a:pt x="181508" y="2530573"/>
                  <a:pt x="200176" y="2558006"/>
                  <a:pt x="220371" y="2584486"/>
                </a:cubicBezTo>
                <a:lnTo>
                  <a:pt x="234064" y="2609062"/>
                </a:lnTo>
                <a:lnTo>
                  <a:pt x="218468" y="2631347"/>
                </a:lnTo>
                <a:lnTo>
                  <a:pt x="218465" y="2631349"/>
                </a:lnTo>
                <a:cubicBezTo>
                  <a:pt x="196176" y="2651544"/>
                  <a:pt x="184556" y="2676691"/>
                  <a:pt x="179794" y="2704503"/>
                </a:cubicBezTo>
                <a:cubicBezTo>
                  <a:pt x="172363" y="2748511"/>
                  <a:pt x="166077" y="2792898"/>
                  <a:pt x="162457" y="2837286"/>
                </a:cubicBezTo>
                <a:lnTo>
                  <a:pt x="162457" y="2837287"/>
                </a:lnTo>
                <a:lnTo>
                  <a:pt x="179794" y="2704504"/>
                </a:lnTo>
                <a:cubicBezTo>
                  <a:pt x="184556" y="2676692"/>
                  <a:pt x="196176" y="2651545"/>
                  <a:pt x="218465" y="2631350"/>
                </a:cubicBezTo>
                <a:lnTo>
                  <a:pt x="218468" y="2631347"/>
                </a:lnTo>
                <a:lnTo>
                  <a:pt x="230364" y="2618937"/>
                </a:lnTo>
                <a:lnTo>
                  <a:pt x="234064" y="2609062"/>
                </a:lnTo>
                <a:lnTo>
                  <a:pt x="234064" y="2609061"/>
                </a:lnTo>
                <a:cubicBezTo>
                  <a:pt x="233993" y="2602631"/>
                  <a:pt x="229039" y="2595821"/>
                  <a:pt x="220371" y="2584485"/>
                </a:cubicBezTo>
                <a:cubicBezTo>
                  <a:pt x="200176" y="2558005"/>
                  <a:pt x="181508" y="2530572"/>
                  <a:pt x="164171" y="2502187"/>
                </a:cubicBezTo>
                <a:cubicBezTo>
                  <a:pt x="158647" y="2493232"/>
                  <a:pt x="158837" y="2480278"/>
                  <a:pt x="157695" y="2469038"/>
                </a:cubicBezTo>
                <a:close/>
                <a:moveTo>
                  <a:pt x="401733" y="697138"/>
                </a:moveTo>
                <a:lnTo>
                  <a:pt x="396017" y="728761"/>
                </a:lnTo>
                <a:cubicBezTo>
                  <a:pt x="383824" y="753148"/>
                  <a:pt x="368204" y="775817"/>
                  <a:pt x="356201" y="800392"/>
                </a:cubicBezTo>
                <a:cubicBezTo>
                  <a:pt x="350487" y="812204"/>
                  <a:pt x="347439" y="826301"/>
                  <a:pt x="347247" y="839637"/>
                </a:cubicBezTo>
                <a:lnTo>
                  <a:pt x="347247" y="839638"/>
                </a:lnTo>
                <a:cubicBezTo>
                  <a:pt x="346295" y="879073"/>
                  <a:pt x="346295" y="918509"/>
                  <a:pt x="348009" y="957752"/>
                </a:cubicBezTo>
                <a:cubicBezTo>
                  <a:pt x="350677" y="1022524"/>
                  <a:pt x="351249" y="1088248"/>
                  <a:pt x="408019" y="1134922"/>
                </a:cubicBezTo>
                <a:cubicBezTo>
                  <a:pt x="412591" y="1138734"/>
                  <a:pt x="415259" y="1146924"/>
                  <a:pt x="416021" y="1153403"/>
                </a:cubicBezTo>
                <a:cubicBezTo>
                  <a:pt x="419640" y="1183312"/>
                  <a:pt x="420022" y="1213983"/>
                  <a:pt x="425928" y="1243512"/>
                </a:cubicBezTo>
                <a:lnTo>
                  <a:pt x="427237" y="1276230"/>
                </a:lnTo>
                <a:lnTo>
                  <a:pt x="412401" y="1304663"/>
                </a:lnTo>
                <a:cubicBezTo>
                  <a:pt x="404115" y="1313450"/>
                  <a:pt x="397114" y="1322961"/>
                  <a:pt x="391971" y="1333064"/>
                </a:cubicBezTo>
                <a:lnTo>
                  <a:pt x="390221" y="1339090"/>
                </a:lnTo>
                <a:lnTo>
                  <a:pt x="387469" y="1343361"/>
                </a:lnTo>
                <a:lnTo>
                  <a:pt x="382691" y="1365022"/>
                </a:lnTo>
                <a:lnTo>
                  <a:pt x="382691" y="1365023"/>
                </a:lnTo>
                <a:cubicBezTo>
                  <a:pt x="382122" y="1372461"/>
                  <a:pt x="382634" y="1380105"/>
                  <a:pt x="384396" y="1387916"/>
                </a:cubicBezTo>
                <a:lnTo>
                  <a:pt x="385799" y="1409552"/>
                </a:lnTo>
                <a:lnTo>
                  <a:pt x="378247" y="1433200"/>
                </a:lnTo>
                <a:lnTo>
                  <a:pt x="360964" y="1462784"/>
                </a:lnTo>
                <a:cubicBezTo>
                  <a:pt x="349725" y="1479548"/>
                  <a:pt x="335627" y="1498599"/>
                  <a:pt x="334485" y="1517268"/>
                </a:cubicBezTo>
                <a:lnTo>
                  <a:pt x="334484" y="1517275"/>
                </a:lnTo>
                <a:lnTo>
                  <a:pt x="327690" y="1546330"/>
                </a:lnTo>
                <a:lnTo>
                  <a:pt x="321371" y="1563170"/>
                </a:lnTo>
                <a:lnTo>
                  <a:pt x="321364" y="1563197"/>
                </a:lnTo>
                <a:lnTo>
                  <a:pt x="315482" y="1578208"/>
                </a:lnTo>
                <a:lnTo>
                  <a:pt x="308338" y="1608967"/>
                </a:lnTo>
                <a:lnTo>
                  <a:pt x="308337" y="1608971"/>
                </a:lnTo>
                <a:lnTo>
                  <a:pt x="308337" y="1608972"/>
                </a:lnTo>
                <a:lnTo>
                  <a:pt x="315052" y="1641861"/>
                </a:lnTo>
                <a:lnTo>
                  <a:pt x="314362" y="1647837"/>
                </a:lnTo>
                <a:cubicBezTo>
                  <a:pt x="313481" y="1650147"/>
                  <a:pt x="312290" y="1652623"/>
                  <a:pt x="311814" y="1654814"/>
                </a:cubicBezTo>
                <a:lnTo>
                  <a:pt x="311814" y="1654815"/>
                </a:lnTo>
                <a:cubicBezTo>
                  <a:pt x="304574" y="1689869"/>
                  <a:pt x="311624" y="1722826"/>
                  <a:pt x="335437" y="1748544"/>
                </a:cubicBezTo>
                <a:lnTo>
                  <a:pt x="360397" y="1797098"/>
                </a:lnTo>
                <a:lnTo>
                  <a:pt x="364317" y="1830761"/>
                </a:lnTo>
                <a:lnTo>
                  <a:pt x="359440" y="1861131"/>
                </a:lnTo>
                <a:cubicBezTo>
                  <a:pt x="356201" y="1874468"/>
                  <a:pt x="353915" y="1887804"/>
                  <a:pt x="351249" y="1901329"/>
                </a:cubicBezTo>
                <a:cubicBezTo>
                  <a:pt x="347439" y="1919617"/>
                  <a:pt x="343437" y="1938098"/>
                  <a:pt x="339627" y="1956384"/>
                </a:cubicBezTo>
                <a:cubicBezTo>
                  <a:pt x="337722" y="1965244"/>
                  <a:pt x="335151" y="1974579"/>
                  <a:pt x="335103" y="1983414"/>
                </a:cubicBezTo>
                <a:lnTo>
                  <a:pt x="335103" y="1983415"/>
                </a:lnTo>
                <a:lnTo>
                  <a:pt x="337324" y="1996169"/>
                </a:lnTo>
                <a:lnTo>
                  <a:pt x="345722" y="2007439"/>
                </a:lnTo>
                <a:lnTo>
                  <a:pt x="345723" y="2007441"/>
                </a:lnTo>
                <a:lnTo>
                  <a:pt x="355869" y="2023325"/>
                </a:lnTo>
                <a:lnTo>
                  <a:pt x="346295" y="2038493"/>
                </a:lnTo>
                <a:cubicBezTo>
                  <a:pt x="303622" y="2076214"/>
                  <a:pt x="276951" y="2121936"/>
                  <a:pt x="275047" y="2180230"/>
                </a:cubicBezTo>
                <a:cubicBezTo>
                  <a:pt x="274665" y="2192232"/>
                  <a:pt x="271999" y="2204425"/>
                  <a:pt x="269141" y="2216235"/>
                </a:cubicBezTo>
                <a:cubicBezTo>
                  <a:pt x="267426" y="2223475"/>
                  <a:pt x="265520" y="2232240"/>
                  <a:pt x="260376" y="2236620"/>
                </a:cubicBezTo>
                <a:cubicBezTo>
                  <a:pt x="221133" y="2270721"/>
                  <a:pt x="193890" y="2313204"/>
                  <a:pt x="171981" y="2359498"/>
                </a:cubicBezTo>
                <a:lnTo>
                  <a:pt x="171979" y="2359503"/>
                </a:lnTo>
                <a:lnTo>
                  <a:pt x="160957" y="2385098"/>
                </a:lnTo>
                <a:lnTo>
                  <a:pt x="154076" y="2411693"/>
                </a:lnTo>
                <a:lnTo>
                  <a:pt x="154075" y="2411696"/>
                </a:lnTo>
                <a:lnTo>
                  <a:pt x="154075" y="2411697"/>
                </a:lnTo>
                <a:lnTo>
                  <a:pt x="154242" y="2440224"/>
                </a:lnTo>
                <a:lnTo>
                  <a:pt x="157695" y="2469037"/>
                </a:lnTo>
                <a:lnTo>
                  <a:pt x="154075" y="2411697"/>
                </a:lnTo>
                <a:lnTo>
                  <a:pt x="154076" y="2411693"/>
                </a:lnTo>
                <a:lnTo>
                  <a:pt x="171979" y="2359503"/>
                </a:lnTo>
                <a:lnTo>
                  <a:pt x="171981" y="2359499"/>
                </a:lnTo>
                <a:cubicBezTo>
                  <a:pt x="193890" y="2313205"/>
                  <a:pt x="221133" y="2270722"/>
                  <a:pt x="260376" y="2236621"/>
                </a:cubicBezTo>
                <a:cubicBezTo>
                  <a:pt x="265520" y="2232241"/>
                  <a:pt x="267426" y="2223476"/>
                  <a:pt x="269141" y="2216236"/>
                </a:cubicBezTo>
                <a:cubicBezTo>
                  <a:pt x="271999" y="2204426"/>
                  <a:pt x="274665" y="2192233"/>
                  <a:pt x="275047" y="2180231"/>
                </a:cubicBezTo>
                <a:cubicBezTo>
                  <a:pt x="276951" y="2121937"/>
                  <a:pt x="303622" y="2076215"/>
                  <a:pt x="346295" y="2038494"/>
                </a:cubicBezTo>
                <a:cubicBezTo>
                  <a:pt x="352392" y="2033065"/>
                  <a:pt x="355774" y="2028255"/>
                  <a:pt x="355869" y="2023326"/>
                </a:cubicBezTo>
                <a:lnTo>
                  <a:pt x="355869" y="2023325"/>
                </a:lnTo>
                <a:cubicBezTo>
                  <a:pt x="355964" y="2018396"/>
                  <a:pt x="352773" y="2013347"/>
                  <a:pt x="345723" y="2007440"/>
                </a:cubicBezTo>
                <a:lnTo>
                  <a:pt x="345722" y="2007439"/>
                </a:lnTo>
                <a:lnTo>
                  <a:pt x="335103" y="1983415"/>
                </a:lnTo>
                <a:lnTo>
                  <a:pt x="339627" y="1956385"/>
                </a:lnTo>
                <a:cubicBezTo>
                  <a:pt x="343437" y="1938099"/>
                  <a:pt x="347439" y="1919618"/>
                  <a:pt x="351249" y="1901330"/>
                </a:cubicBezTo>
                <a:cubicBezTo>
                  <a:pt x="353915" y="1887805"/>
                  <a:pt x="356201" y="1874469"/>
                  <a:pt x="359440" y="1861132"/>
                </a:cubicBezTo>
                <a:cubicBezTo>
                  <a:pt x="361965" y="1850750"/>
                  <a:pt x="363668" y="1840630"/>
                  <a:pt x="364317" y="1830762"/>
                </a:cubicBezTo>
                <a:lnTo>
                  <a:pt x="364317" y="1830761"/>
                </a:lnTo>
                <a:lnTo>
                  <a:pt x="362870" y="1801910"/>
                </a:lnTo>
                <a:lnTo>
                  <a:pt x="360397" y="1797098"/>
                </a:lnTo>
                <a:lnTo>
                  <a:pt x="359341" y="1788035"/>
                </a:lnTo>
                <a:cubicBezTo>
                  <a:pt x="354789" y="1774342"/>
                  <a:pt x="347082" y="1761188"/>
                  <a:pt x="335437" y="1748543"/>
                </a:cubicBezTo>
                <a:cubicBezTo>
                  <a:pt x="323531" y="1735684"/>
                  <a:pt x="315815" y="1721016"/>
                  <a:pt x="311981" y="1705180"/>
                </a:cubicBezTo>
                <a:lnTo>
                  <a:pt x="311814" y="1654815"/>
                </a:lnTo>
                <a:lnTo>
                  <a:pt x="314362" y="1647838"/>
                </a:lnTo>
                <a:cubicBezTo>
                  <a:pt x="315243" y="1645528"/>
                  <a:pt x="315814" y="1643385"/>
                  <a:pt x="315052" y="1641861"/>
                </a:cubicBezTo>
                <a:lnTo>
                  <a:pt x="315052" y="1641860"/>
                </a:lnTo>
                <a:lnTo>
                  <a:pt x="308337" y="1608972"/>
                </a:lnTo>
                <a:lnTo>
                  <a:pt x="308338" y="1608967"/>
                </a:lnTo>
                <a:lnTo>
                  <a:pt x="321364" y="1563197"/>
                </a:lnTo>
                <a:lnTo>
                  <a:pt x="327270" y="1548123"/>
                </a:lnTo>
                <a:lnTo>
                  <a:pt x="327690" y="1546330"/>
                </a:lnTo>
                <a:lnTo>
                  <a:pt x="329863" y="1540537"/>
                </a:lnTo>
                <a:lnTo>
                  <a:pt x="334484" y="1517275"/>
                </a:lnTo>
                <a:lnTo>
                  <a:pt x="334485" y="1517269"/>
                </a:lnTo>
                <a:cubicBezTo>
                  <a:pt x="335627" y="1498600"/>
                  <a:pt x="349725" y="1479549"/>
                  <a:pt x="360964" y="1462785"/>
                </a:cubicBezTo>
                <a:cubicBezTo>
                  <a:pt x="366751" y="1454140"/>
                  <a:pt x="372458" y="1445844"/>
                  <a:pt x="376969" y="1437203"/>
                </a:cubicBezTo>
                <a:lnTo>
                  <a:pt x="378247" y="1433200"/>
                </a:lnTo>
                <a:lnTo>
                  <a:pt x="381039" y="1428420"/>
                </a:lnTo>
                <a:lnTo>
                  <a:pt x="385799" y="1409552"/>
                </a:lnTo>
                <a:cubicBezTo>
                  <a:pt x="386468" y="1402869"/>
                  <a:pt x="386111" y="1395726"/>
                  <a:pt x="384396" y="1387915"/>
                </a:cubicBezTo>
                <a:lnTo>
                  <a:pt x="382691" y="1365022"/>
                </a:lnTo>
                <a:lnTo>
                  <a:pt x="390221" y="1339090"/>
                </a:lnTo>
                <a:lnTo>
                  <a:pt x="412401" y="1304664"/>
                </a:lnTo>
                <a:cubicBezTo>
                  <a:pt x="420784" y="1295711"/>
                  <a:pt x="425356" y="1286328"/>
                  <a:pt x="427237" y="1276231"/>
                </a:cubicBezTo>
                <a:lnTo>
                  <a:pt x="427237" y="1276230"/>
                </a:lnTo>
                <a:cubicBezTo>
                  <a:pt x="429119" y="1266133"/>
                  <a:pt x="428309" y="1255322"/>
                  <a:pt x="425928" y="1243511"/>
                </a:cubicBezTo>
                <a:cubicBezTo>
                  <a:pt x="420022" y="1213982"/>
                  <a:pt x="419640" y="1183311"/>
                  <a:pt x="416021" y="1153402"/>
                </a:cubicBezTo>
                <a:cubicBezTo>
                  <a:pt x="415259" y="1146923"/>
                  <a:pt x="412591" y="1138733"/>
                  <a:pt x="408019" y="1134921"/>
                </a:cubicBezTo>
                <a:cubicBezTo>
                  <a:pt x="351249" y="1088247"/>
                  <a:pt x="350677" y="1022523"/>
                  <a:pt x="348009" y="957751"/>
                </a:cubicBezTo>
                <a:lnTo>
                  <a:pt x="347247" y="839638"/>
                </a:lnTo>
                <a:lnTo>
                  <a:pt x="356201" y="800393"/>
                </a:lnTo>
                <a:cubicBezTo>
                  <a:pt x="368204" y="775818"/>
                  <a:pt x="383824" y="753149"/>
                  <a:pt x="396017" y="728762"/>
                </a:cubicBezTo>
                <a:cubicBezTo>
                  <a:pt x="400781" y="719620"/>
                  <a:pt x="400971" y="707808"/>
                  <a:pt x="401733" y="697139"/>
                </a:cubicBezTo>
                <a:close/>
                <a:moveTo>
                  <a:pt x="401733" y="519586"/>
                </a:moveTo>
                <a:lnTo>
                  <a:pt x="401733" y="519587"/>
                </a:lnTo>
                <a:lnTo>
                  <a:pt x="416855" y="579573"/>
                </a:lnTo>
                <a:lnTo>
                  <a:pt x="405544" y="641129"/>
                </a:lnTo>
                <a:lnTo>
                  <a:pt x="405543" y="641130"/>
                </a:lnTo>
                <a:cubicBezTo>
                  <a:pt x="402114" y="649227"/>
                  <a:pt x="401543" y="658514"/>
                  <a:pt x="401638" y="668134"/>
                </a:cubicBezTo>
                <a:lnTo>
                  <a:pt x="401638" y="668135"/>
                </a:lnTo>
                <a:lnTo>
                  <a:pt x="405543" y="641131"/>
                </a:lnTo>
                <a:lnTo>
                  <a:pt x="405544" y="641129"/>
                </a:lnTo>
                <a:lnTo>
                  <a:pt x="414887" y="610003"/>
                </a:lnTo>
                <a:lnTo>
                  <a:pt x="416855" y="579573"/>
                </a:lnTo>
                <a:lnTo>
                  <a:pt x="416855" y="579572"/>
                </a:lnTo>
                <a:cubicBezTo>
                  <a:pt x="415879" y="559449"/>
                  <a:pt x="410497" y="539589"/>
                  <a:pt x="401733" y="519586"/>
                </a:cubicBezTo>
                <a:close/>
                <a:moveTo>
                  <a:pt x="0" y="0"/>
                </a:moveTo>
                <a:lnTo>
                  <a:pt x="420949" y="0"/>
                </a:lnTo>
                <a:lnTo>
                  <a:pt x="432976" y="20461"/>
                </a:lnTo>
                <a:cubicBezTo>
                  <a:pt x="438406" y="27938"/>
                  <a:pt x="442585" y="33463"/>
                  <a:pt x="445520" y="38068"/>
                </a:cubicBezTo>
                <a:lnTo>
                  <a:pt x="450598" y="50155"/>
                </a:lnTo>
                <a:lnTo>
                  <a:pt x="448246" y="62921"/>
                </a:lnTo>
                <a:cubicBezTo>
                  <a:pt x="446228" y="67979"/>
                  <a:pt x="442978" y="74182"/>
                  <a:pt x="438500" y="82564"/>
                </a:cubicBezTo>
                <a:cubicBezTo>
                  <a:pt x="434118" y="90566"/>
                  <a:pt x="431452" y="100472"/>
                  <a:pt x="424974" y="106379"/>
                </a:cubicBezTo>
                <a:cubicBezTo>
                  <a:pt x="408496" y="121429"/>
                  <a:pt x="402257" y="138241"/>
                  <a:pt x="400733" y="155910"/>
                </a:cubicBezTo>
                <a:lnTo>
                  <a:pt x="400733" y="155911"/>
                </a:lnTo>
                <a:lnTo>
                  <a:pt x="404781" y="210585"/>
                </a:lnTo>
                <a:lnTo>
                  <a:pt x="404399" y="230399"/>
                </a:lnTo>
                <a:cubicBezTo>
                  <a:pt x="398399" y="242877"/>
                  <a:pt x="396447" y="254402"/>
                  <a:pt x="398042" y="265523"/>
                </a:cubicBezTo>
                <a:lnTo>
                  <a:pt x="398042" y="265524"/>
                </a:lnTo>
                <a:cubicBezTo>
                  <a:pt x="399638" y="276644"/>
                  <a:pt x="404781" y="287361"/>
                  <a:pt x="412973" y="298220"/>
                </a:cubicBezTo>
                <a:lnTo>
                  <a:pt x="427308" y="328367"/>
                </a:lnTo>
                <a:lnTo>
                  <a:pt x="417926" y="361084"/>
                </a:lnTo>
                <a:lnTo>
                  <a:pt x="417925" y="361085"/>
                </a:lnTo>
                <a:cubicBezTo>
                  <a:pt x="398494" y="385851"/>
                  <a:pt x="388302" y="411474"/>
                  <a:pt x="386040" y="437906"/>
                </a:cubicBezTo>
                <a:lnTo>
                  <a:pt x="386040" y="437907"/>
                </a:lnTo>
                <a:lnTo>
                  <a:pt x="388431" y="478157"/>
                </a:lnTo>
                <a:lnTo>
                  <a:pt x="401733" y="519585"/>
                </a:lnTo>
                <a:lnTo>
                  <a:pt x="386040" y="437907"/>
                </a:lnTo>
                <a:lnTo>
                  <a:pt x="395544" y="398872"/>
                </a:lnTo>
                <a:cubicBezTo>
                  <a:pt x="400804" y="386066"/>
                  <a:pt x="408210" y="373469"/>
                  <a:pt x="417925" y="361086"/>
                </a:cubicBezTo>
                <a:lnTo>
                  <a:pt x="417926" y="361084"/>
                </a:lnTo>
                <a:lnTo>
                  <a:pt x="426528" y="344511"/>
                </a:lnTo>
                <a:lnTo>
                  <a:pt x="427308" y="328367"/>
                </a:lnTo>
                <a:lnTo>
                  <a:pt x="427308" y="328366"/>
                </a:lnTo>
                <a:cubicBezTo>
                  <a:pt x="425642" y="317793"/>
                  <a:pt x="420022" y="307649"/>
                  <a:pt x="412973" y="298219"/>
                </a:cubicBezTo>
                <a:lnTo>
                  <a:pt x="398042" y="265523"/>
                </a:lnTo>
                <a:lnTo>
                  <a:pt x="404399" y="230400"/>
                </a:lnTo>
                <a:cubicBezTo>
                  <a:pt x="407067" y="224873"/>
                  <a:pt x="405733" y="217063"/>
                  <a:pt x="404781" y="210585"/>
                </a:cubicBezTo>
                <a:lnTo>
                  <a:pt x="404781" y="210584"/>
                </a:lnTo>
                <a:lnTo>
                  <a:pt x="400733" y="155911"/>
                </a:lnTo>
                <a:lnTo>
                  <a:pt x="407246" y="130163"/>
                </a:lnTo>
                <a:cubicBezTo>
                  <a:pt x="411056" y="121870"/>
                  <a:pt x="416735" y="113905"/>
                  <a:pt x="424974" y="106380"/>
                </a:cubicBezTo>
                <a:cubicBezTo>
                  <a:pt x="431452" y="100473"/>
                  <a:pt x="434118" y="90567"/>
                  <a:pt x="438500" y="82565"/>
                </a:cubicBezTo>
                <a:cubicBezTo>
                  <a:pt x="447455" y="65801"/>
                  <a:pt x="451503" y="57752"/>
                  <a:pt x="450598" y="50156"/>
                </a:cubicBezTo>
                <a:lnTo>
                  <a:pt x="450598" y="50155"/>
                </a:lnTo>
                <a:cubicBezTo>
                  <a:pt x="449693" y="42558"/>
                  <a:pt x="443835" y="35415"/>
                  <a:pt x="432976" y="20460"/>
                </a:cubicBezTo>
                <a:lnTo>
                  <a:pt x="420949" y="0"/>
                </a:lnTo>
                <a:lnTo>
                  <a:pt x="4543952" y="0"/>
                </a:lnTo>
                <a:lnTo>
                  <a:pt x="4543952" y="3333748"/>
                </a:lnTo>
                <a:lnTo>
                  <a:pt x="284400" y="3333748"/>
                </a:lnTo>
                <a:lnTo>
                  <a:pt x="112147" y="3333748"/>
                </a:lnTo>
                <a:lnTo>
                  <a:pt x="102447" y="3291263"/>
                </a:lnTo>
                <a:cubicBezTo>
                  <a:pt x="96923" y="3268782"/>
                  <a:pt x="87016" y="3247066"/>
                  <a:pt x="83396" y="3224205"/>
                </a:cubicBezTo>
                <a:cubicBezTo>
                  <a:pt x="74824" y="3169911"/>
                  <a:pt x="68728" y="3115235"/>
                  <a:pt x="61870" y="3060559"/>
                </a:cubicBezTo>
                <a:cubicBezTo>
                  <a:pt x="54821" y="3004171"/>
                  <a:pt x="47391" y="2947972"/>
                  <a:pt x="41105" y="2891580"/>
                </a:cubicBezTo>
                <a:cubicBezTo>
                  <a:pt x="37865" y="2860719"/>
                  <a:pt x="37295" y="2829666"/>
                  <a:pt x="34247" y="2798805"/>
                </a:cubicBezTo>
                <a:cubicBezTo>
                  <a:pt x="31579" y="2771752"/>
                  <a:pt x="26626" y="2744891"/>
                  <a:pt x="23386" y="2717840"/>
                </a:cubicBezTo>
                <a:cubicBezTo>
                  <a:pt x="20720" y="2694407"/>
                  <a:pt x="19196" y="2670784"/>
                  <a:pt x="16528" y="2647352"/>
                </a:cubicBezTo>
                <a:cubicBezTo>
                  <a:pt x="12148" y="2609822"/>
                  <a:pt x="7194" y="2572483"/>
                  <a:pt x="2622" y="2535144"/>
                </a:cubicBezTo>
                <a:lnTo>
                  <a:pt x="0" y="2517516"/>
                </a:lnTo>
                <a:lnTo>
                  <a:pt x="0" y="2476684"/>
                </a:lnTo>
                <a:lnTo>
                  <a:pt x="3670" y="2433342"/>
                </a:lnTo>
                <a:lnTo>
                  <a:pt x="0" y="2388258"/>
                </a:lnTo>
                <a:lnTo>
                  <a:pt x="0" y="2362148"/>
                </a:lnTo>
                <a:lnTo>
                  <a:pt x="1098" y="2340065"/>
                </a:lnTo>
                <a:cubicBezTo>
                  <a:pt x="7576" y="2315108"/>
                  <a:pt x="16720" y="2290916"/>
                  <a:pt x="24720" y="2266339"/>
                </a:cubicBezTo>
                <a:cubicBezTo>
                  <a:pt x="25672" y="2263671"/>
                  <a:pt x="25864" y="2260433"/>
                  <a:pt x="26434" y="2257577"/>
                </a:cubicBezTo>
                <a:cubicBezTo>
                  <a:pt x="29675" y="2241382"/>
                  <a:pt x="32913" y="2225381"/>
                  <a:pt x="35771" y="2209187"/>
                </a:cubicBezTo>
                <a:cubicBezTo>
                  <a:pt x="37295" y="2200425"/>
                  <a:pt x="37485" y="2191470"/>
                  <a:pt x="38819" y="2182706"/>
                </a:cubicBezTo>
                <a:cubicBezTo>
                  <a:pt x="44153" y="2148797"/>
                  <a:pt x="35199" y="2111458"/>
                  <a:pt x="58250" y="2082119"/>
                </a:cubicBezTo>
                <a:cubicBezTo>
                  <a:pt x="73110" y="2063068"/>
                  <a:pt x="69680" y="2044589"/>
                  <a:pt x="67394" y="2024207"/>
                </a:cubicBezTo>
                <a:cubicBezTo>
                  <a:pt x="65680" y="2008774"/>
                  <a:pt x="66252" y="1992962"/>
                  <a:pt x="66060" y="1977341"/>
                </a:cubicBezTo>
                <a:cubicBezTo>
                  <a:pt x="65490" y="1949908"/>
                  <a:pt x="65298" y="1922475"/>
                  <a:pt x="64346" y="1895042"/>
                </a:cubicBezTo>
                <a:cubicBezTo>
                  <a:pt x="63966" y="1886278"/>
                  <a:pt x="59202" y="1877326"/>
                  <a:pt x="59964" y="1868752"/>
                </a:cubicBezTo>
                <a:cubicBezTo>
                  <a:pt x="63584" y="1829126"/>
                  <a:pt x="69300" y="1789501"/>
                  <a:pt x="72538" y="1749876"/>
                </a:cubicBezTo>
                <a:cubicBezTo>
                  <a:pt x="74442" y="1727397"/>
                  <a:pt x="70824" y="1704344"/>
                  <a:pt x="73490" y="1682055"/>
                </a:cubicBezTo>
                <a:cubicBezTo>
                  <a:pt x="76538" y="1656338"/>
                  <a:pt x="84348" y="1631192"/>
                  <a:pt x="89113" y="1605663"/>
                </a:cubicBezTo>
                <a:cubicBezTo>
                  <a:pt x="90445" y="1598614"/>
                  <a:pt x="88731" y="1590804"/>
                  <a:pt x="88351" y="1583374"/>
                </a:cubicBezTo>
                <a:cubicBezTo>
                  <a:pt x="87968" y="1574992"/>
                  <a:pt x="87206" y="1566799"/>
                  <a:pt x="87016" y="1558417"/>
                </a:cubicBezTo>
                <a:cubicBezTo>
                  <a:pt x="86634" y="1532888"/>
                  <a:pt x="87206" y="1507361"/>
                  <a:pt x="85872" y="1481833"/>
                </a:cubicBezTo>
                <a:cubicBezTo>
                  <a:pt x="85110" y="1466212"/>
                  <a:pt x="77300" y="1449829"/>
                  <a:pt x="80158" y="1435349"/>
                </a:cubicBezTo>
                <a:cubicBezTo>
                  <a:pt x="85682" y="1405822"/>
                  <a:pt x="73300" y="1376293"/>
                  <a:pt x="83586" y="1346766"/>
                </a:cubicBezTo>
                <a:cubicBezTo>
                  <a:pt x="86634" y="1337620"/>
                  <a:pt x="79014" y="1325047"/>
                  <a:pt x="78634" y="1313997"/>
                </a:cubicBezTo>
                <a:cubicBezTo>
                  <a:pt x="77682" y="1286374"/>
                  <a:pt x="77872" y="1258751"/>
                  <a:pt x="78062" y="1231128"/>
                </a:cubicBezTo>
                <a:cubicBezTo>
                  <a:pt x="78252" y="1206361"/>
                  <a:pt x="75586" y="1180642"/>
                  <a:pt x="80920" y="1156830"/>
                </a:cubicBezTo>
                <a:cubicBezTo>
                  <a:pt x="86634" y="1131873"/>
                  <a:pt x="85872" y="1109394"/>
                  <a:pt x="79396" y="1085199"/>
                </a:cubicBezTo>
                <a:cubicBezTo>
                  <a:pt x="75014" y="1068625"/>
                  <a:pt x="74442" y="1051098"/>
                  <a:pt x="73110" y="1033954"/>
                </a:cubicBezTo>
                <a:cubicBezTo>
                  <a:pt x="71586" y="1015475"/>
                  <a:pt x="75586" y="995090"/>
                  <a:pt x="69300" y="978326"/>
                </a:cubicBezTo>
                <a:cubicBezTo>
                  <a:pt x="50629" y="928412"/>
                  <a:pt x="46629" y="877166"/>
                  <a:pt x="46629" y="824969"/>
                </a:cubicBezTo>
                <a:cubicBezTo>
                  <a:pt x="46629" y="815442"/>
                  <a:pt x="49295" y="805726"/>
                  <a:pt x="52153" y="796584"/>
                </a:cubicBezTo>
                <a:cubicBezTo>
                  <a:pt x="69300" y="743240"/>
                  <a:pt x="67776" y="689708"/>
                  <a:pt x="57297" y="635414"/>
                </a:cubicBezTo>
                <a:cubicBezTo>
                  <a:pt x="55011" y="624174"/>
                  <a:pt x="54629" y="611601"/>
                  <a:pt x="56915" y="600361"/>
                </a:cubicBezTo>
                <a:cubicBezTo>
                  <a:pt x="63584" y="568736"/>
                  <a:pt x="74634" y="538065"/>
                  <a:pt x="79396" y="506250"/>
                </a:cubicBezTo>
                <a:cubicBezTo>
                  <a:pt x="87206" y="453672"/>
                  <a:pt x="60918" y="408141"/>
                  <a:pt x="43771" y="361085"/>
                </a:cubicBezTo>
                <a:cubicBezTo>
                  <a:pt x="31627" y="327508"/>
                  <a:pt x="8016" y="297682"/>
                  <a:pt x="426" y="262524"/>
                </a:cubicBezTo>
                <a:lnTo>
                  <a:pt x="0" y="249644"/>
                </a:lnTo>
                <a:close/>
              </a:path>
            </a:pathLst>
          </a:cu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FA2CA5F-1362-4803-A687-3BE653703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4816532" y="-1"/>
            <a:chExt cx="874716" cy="6858001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41F7F0E-65F7-4AFA-953C-4A6425C00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824889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FE18D52-98BA-4BFC-BC5A-4FB8A15F0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824889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558248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primate, ape, linedrawing&#10;&#10;Description automatically generated">
            <a:extLst>
              <a:ext uri="{FF2B5EF4-FFF2-40B4-BE49-F238E27FC236}">
                <a16:creationId xmlns:a16="http://schemas.microsoft.com/office/drawing/2014/main" id="{D3A530E8-103E-4351-A0AD-E412DACB9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4" b="2737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E87CF-BEF9-4173-8856-11762EB59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Der </a:t>
            </a:r>
            <a:r>
              <a:rPr lang="en-US" sz="4800" dirty="0" err="1"/>
              <a:t>Sandmann</a:t>
            </a:r>
            <a:br>
              <a:rPr lang="en-US" sz="4800" dirty="0"/>
            </a:br>
            <a:r>
              <a:rPr lang="en-US" sz="4800" dirty="0"/>
              <a:t>E.T.A Hoffmann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2427D72-77FA-4A84-B330-1651CB2B353A}"/>
                  </a:ext>
                </a:extLst>
              </p14:cNvPr>
              <p14:cNvContentPartPr/>
              <p14:nvPr/>
            </p14:nvContentPartPr>
            <p14:xfrm>
              <a:off x="408247" y="668139"/>
              <a:ext cx="872640" cy="69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2427D72-77FA-4A84-B330-1651CB2B35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247" y="488139"/>
                <a:ext cx="1052280" cy="4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0482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rawing of a group of people&#10;&#10;Description automatically generated with low confidence">
            <a:extLst>
              <a:ext uri="{FF2B5EF4-FFF2-40B4-BE49-F238E27FC236}">
                <a16:creationId xmlns:a16="http://schemas.microsoft.com/office/drawing/2014/main" id="{63C19C2F-6CF0-4B5C-9C1C-DA34AEF43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" r="9212" b="579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7" name="Rectangle 2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FAE5A-59D6-41A9-81F8-F0AAEE8B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e-AT" sz="2800" dirty="0"/>
              <a:t>Charaktere</a:t>
            </a:r>
            <a:endParaRPr lang="en-GB" sz="2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3D7BBE1-6D73-4B7C-A99D-21B869B2F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Nathanael</a:t>
            </a:r>
          </a:p>
          <a:p>
            <a:r>
              <a:rPr lang="en-US" sz="1700" dirty="0"/>
              <a:t>Clara</a:t>
            </a:r>
          </a:p>
          <a:p>
            <a:r>
              <a:rPr lang="en-US" sz="1700" dirty="0"/>
              <a:t>Lothar</a:t>
            </a:r>
          </a:p>
          <a:p>
            <a:r>
              <a:rPr lang="en-US" sz="1700" dirty="0"/>
              <a:t>Coppelius</a:t>
            </a:r>
          </a:p>
          <a:p>
            <a:r>
              <a:rPr lang="en-US" sz="1700" dirty="0" err="1"/>
              <a:t>Olimpia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70E2E58-A257-4D3F-B3B5-6EBC5F35A234}"/>
                  </a:ext>
                </a:extLst>
              </p14:cNvPr>
              <p14:cNvContentPartPr/>
              <p14:nvPr/>
            </p14:nvContentPartPr>
            <p14:xfrm>
              <a:off x="222300" y="789690"/>
              <a:ext cx="863640" cy="10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70E2E58-A257-4D3F-B3B5-6EBC5F35A2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60" y="609690"/>
                <a:ext cx="1043280" cy="37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6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6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38EAA8-9369-4F23-BCF9-CFA894731D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9091" r="747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3B2BB-A513-4205-B345-8E931E833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e-AT" sz="2800"/>
              <a:t>Der Sandmann</a:t>
            </a:r>
            <a:endParaRPr lang="en-GB" sz="2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EE04-D14F-40CE-A1E4-20C9587FE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de-AT" sz="1700" dirty="0"/>
              <a:t>Wirft Kindern Sand in die Augen</a:t>
            </a:r>
          </a:p>
          <a:p>
            <a:endParaRPr lang="de-AT" sz="1700" dirty="0"/>
          </a:p>
          <a:p>
            <a:r>
              <a:rPr lang="de-AT" sz="1700" dirty="0"/>
              <a:t>Bringt Augen zum Mond</a:t>
            </a:r>
          </a:p>
          <a:p>
            <a:endParaRPr lang="de-AT" sz="1700" dirty="0"/>
          </a:p>
          <a:p>
            <a:r>
              <a:rPr lang="de-AT" sz="1700" dirty="0"/>
              <a:t>Füttert diese an eigene Kinder</a:t>
            </a:r>
            <a:endParaRPr lang="en-GB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B8DF3A4-5ED6-49E6-9923-CC68C30D6369}"/>
                  </a:ext>
                </a:extLst>
              </p14:cNvPr>
              <p14:cNvContentPartPr/>
              <p14:nvPr/>
            </p14:nvContentPartPr>
            <p14:xfrm>
              <a:off x="8397993" y="878788"/>
              <a:ext cx="819000" cy="18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B8DF3A4-5ED6-49E6-9923-CC68C30D63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8353" y="698788"/>
                <a:ext cx="998640" cy="37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997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rawing of a group of people&#10;&#10;Description automatically generated with low confidence">
            <a:extLst>
              <a:ext uri="{FF2B5EF4-FFF2-40B4-BE49-F238E27FC236}">
                <a16:creationId xmlns:a16="http://schemas.microsoft.com/office/drawing/2014/main" id="{63C19C2F-6CF0-4B5C-9C1C-DA34AEF43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5" r="-1" b="1884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FAE5A-59D6-41A9-81F8-F0AAEE8B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Handlung</a:t>
            </a:r>
          </a:p>
        </p:txBody>
      </p:sp>
      <p:sp>
        <p:nvSpPr>
          <p:cNvPr id="5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14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t lying on a couch&#10;&#10;Description automatically generated with medium confidence">
            <a:extLst>
              <a:ext uri="{FF2B5EF4-FFF2-40B4-BE49-F238E27FC236}">
                <a16:creationId xmlns:a16="http://schemas.microsoft.com/office/drawing/2014/main" id="{F2FF70C8-782F-41E7-AD8A-72A4AAC63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"/>
          <a:stretch/>
        </p:blipFill>
        <p:spPr>
          <a:xfrm flipH="1">
            <a:off x="20" y="10"/>
            <a:ext cx="6095980" cy="3428990"/>
          </a:xfrm>
          <a:prstGeom prst="rect">
            <a:avLst/>
          </a:prstGeom>
        </p:spPr>
      </p:pic>
      <p:pic>
        <p:nvPicPr>
          <p:cNvPr id="14" name="Picture 13" descr="A picture containing doll&#10;&#10;Description automatically generated">
            <a:extLst>
              <a:ext uri="{FF2B5EF4-FFF2-40B4-BE49-F238E27FC236}">
                <a16:creationId xmlns:a16="http://schemas.microsoft.com/office/drawing/2014/main" id="{6F0F45D6-F2B8-41E1-9D97-EB505F0A5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0"/>
            <a:ext cx="6096000" cy="3428990"/>
          </a:xfrm>
          <a:prstGeom prst="rect">
            <a:avLst/>
          </a:prstGeom>
        </p:spPr>
      </p:pic>
      <p:pic>
        <p:nvPicPr>
          <p:cNvPr id="22" name="Picture 21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064B5AB3-D381-4A09-A3FD-6C6228BD55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8" b="6927"/>
          <a:stretch/>
        </p:blipFill>
        <p:spPr>
          <a:xfrm>
            <a:off x="20" y="3429000"/>
            <a:ext cx="6095980" cy="3429000"/>
          </a:xfrm>
          <a:prstGeom prst="rect">
            <a:avLst/>
          </a:prstGeom>
        </p:spPr>
      </p:pic>
      <p:pic>
        <p:nvPicPr>
          <p:cNvPr id="8" name="Picture 7" descr="A toy figurine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1BF1027B-7F85-4C57-807F-F25B54725D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" b="1"/>
          <a:stretch/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693318-C57F-45A1-B979-DD9B082E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58" y="2761554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Danke</a:t>
            </a:r>
            <a:r>
              <a:rPr lang="en-US" sz="28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für</a:t>
            </a:r>
            <a:r>
              <a:rPr lang="en-US" sz="28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eure</a:t>
            </a:r>
            <a:br>
              <a:rPr lang="en-US" sz="28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Aufmerksamkeit</a:t>
            </a:r>
            <a:endParaRPr lang="en-US" sz="28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1831540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tree, outdoor, grass, nature&#10;&#10;Description automatically generated">
            <a:extLst>
              <a:ext uri="{FF2B5EF4-FFF2-40B4-BE49-F238E27FC236}">
                <a16:creationId xmlns:a16="http://schemas.microsoft.com/office/drawing/2014/main" id="{3AB02ADC-7B24-4E24-80AD-9C6CFDBA7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6" b="614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17053F-A408-440F-B6D9-3482661E4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Vorromantik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0BE1-4002-4080-8400-7BD786028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AT" sz="2000" dirty="0">
                <a:solidFill>
                  <a:srgbClr val="FFFFFF"/>
                </a:solidFill>
              </a:rPr>
              <a:t>Englische Wurzeln</a:t>
            </a:r>
          </a:p>
          <a:p>
            <a:r>
              <a:rPr lang="de-AT" sz="2000" dirty="0">
                <a:solidFill>
                  <a:srgbClr val="FFFFFF"/>
                </a:solidFill>
              </a:rPr>
              <a:t>Die Nacht- und Grabesdichtung 1740</a:t>
            </a:r>
          </a:p>
          <a:p>
            <a:r>
              <a:rPr lang="de-AT" sz="2000" dirty="0">
                <a:solidFill>
                  <a:srgbClr val="FFFFFF"/>
                </a:solidFill>
              </a:rPr>
              <a:t>Schauerromane</a:t>
            </a:r>
          </a:p>
        </p:txBody>
      </p:sp>
    </p:spTree>
    <p:extLst>
      <p:ext uri="{BB962C8B-B14F-4D97-AF65-F5344CB8AC3E}">
        <p14:creationId xmlns:p14="http://schemas.microsoft.com/office/powerpoint/2010/main" val="686919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tree, outdoor&#10;&#10;Description automatically generated">
            <a:extLst>
              <a:ext uri="{FF2B5EF4-FFF2-40B4-BE49-F238E27FC236}">
                <a16:creationId xmlns:a16="http://schemas.microsoft.com/office/drawing/2014/main" id="{F803B7C3-0299-40B8-9EDF-DBBD586DB4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1AD4F-245F-476C-9C26-CA05A734F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Vorromantik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E95B0-3059-4555-9448-F3AA1245D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AT" sz="2000">
                <a:solidFill>
                  <a:srgbClr val="FFFFFF"/>
                </a:solidFill>
              </a:rPr>
              <a:t>Sturm und Drang 1765 – 1785</a:t>
            </a:r>
          </a:p>
          <a:p>
            <a:r>
              <a:rPr lang="de-AT" sz="2000">
                <a:solidFill>
                  <a:srgbClr val="FFFFFF"/>
                </a:solidFill>
              </a:rPr>
              <a:t>Zusammen mit Empfindsamkeit</a:t>
            </a:r>
          </a:p>
          <a:p>
            <a:r>
              <a:rPr lang="de-AT" sz="2000">
                <a:solidFill>
                  <a:srgbClr val="FFFFFF"/>
                </a:solidFill>
              </a:rPr>
              <a:t>Ich-Kult weiter radikalisiert</a:t>
            </a:r>
          </a:p>
        </p:txBody>
      </p:sp>
    </p:spTree>
    <p:extLst>
      <p:ext uri="{BB962C8B-B14F-4D97-AF65-F5344CB8AC3E}">
        <p14:creationId xmlns:p14="http://schemas.microsoft.com/office/powerpoint/2010/main" val="1132088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ss, outdoor, silhouette, distance&#10;&#10;Description automatically generated">
            <a:extLst>
              <a:ext uri="{FF2B5EF4-FFF2-40B4-BE49-F238E27FC236}">
                <a16:creationId xmlns:a16="http://schemas.microsoft.com/office/drawing/2014/main" id="{E2659F21-5504-46F8-B57A-C8D5C90E9F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3" b="46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7CECB5-BA1E-4373-9D54-B462E68FB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Frühromantik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64BB4-3520-4B44-B114-BD401482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AT" sz="2000">
                <a:solidFill>
                  <a:srgbClr val="FFFFFF"/>
                </a:solidFill>
              </a:rPr>
              <a:t>Friedrich Schleiermacher</a:t>
            </a:r>
          </a:p>
          <a:p>
            <a:r>
              <a:rPr lang="de-AT" sz="2000">
                <a:solidFill>
                  <a:srgbClr val="FFFFFF"/>
                </a:solidFill>
              </a:rPr>
              <a:t>Einfluss auf Kunst und Musik</a:t>
            </a:r>
          </a:p>
          <a:p>
            <a:r>
              <a:rPr lang="de-AT" sz="2000">
                <a:solidFill>
                  <a:srgbClr val="FFFFFF"/>
                </a:solidFill>
              </a:rPr>
              <a:t>Madame de Staël </a:t>
            </a:r>
          </a:p>
          <a:p>
            <a:r>
              <a:rPr lang="de-AT" sz="2000">
                <a:solidFill>
                  <a:srgbClr val="FFFFFF"/>
                </a:solidFill>
              </a:rPr>
              <a:t>Deutsche Romantik in Frankreich</a:t>
            </a:r>
          </a:p>
        </p:txBody>
      </p:sp>
    </p:spTree>
    <p:extLst>
      <p:ext uri="{BB962C8B-B14F-4D97-AF65-F5344CB8AC3E}">
        <p14:creationId xmlns:p14="http://schemas.microsoft.com/office/powerpoint/2010/main" val="3274180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grass, tree, outdoor&#10;&#10;Description automatically generated">
            <a:extLst>
              <a:ext uri="{FF2B5EF4-FFF2-40B4-BE49-F238E27FC236}">
                <a16:creationId xmlns:a16="http://schemas.microsoft.com/office/drawing/2014/main" id="{DF7165C8-B1DF-46EF-A02F-6FA8C941C5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39" b="55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05D72D-6E9F-42F7-A850-220C394B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Frühromantik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59B5E-0E02-4ED1-A561-8A0B71C48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DE" sz="2000">
                <a:solidFill>
                  <a:srgbClr val="FFFFFF"/>
                </a:solidFill>
              </a:rPr>
              <a:t>Aspekte der katholischen Religion verklärt</a:t>
            </a:r>
            <a:endParaRPr lang="de-AT" sz="2000">
              <a:solidFill>
                <a:srgbClr val="FFFFFF"/>
              </a:solidFill>
            </a:endParaRPr>
          </a:p>
          <a:p>
            <a:r>
              <a:rPr lang="de-AT" sz="2000">
                <a:solidFill>
                  <a:srgbClr val="FFFFFF"/>
                </a:solidFill>
              </a:rPr>
              <a:t>Partei für Menschenrechte und Menschenwürde</a:t>
            </a:r>
          </a:p>
          <a:p>
            <a:r>
              <a:rPr lang="de-AT" sz="2000">
                <a:solidFill>
                  <a:srgbClr val="FFFFFF"/>
                </a:solidFill>
              </a:rPr>
              <a:t>England: religiöse und patriotische Ziele</a:t>
            </a:r>
          </a:p>
        </p:txBody>
      </p:sp>
    </p:spTree>
    <p:extLst>
      <p:ext uri="{BB962C8B-B14F-4D97-AF65-F5344CB8AC3E}">
        <p14:creationId xmlns:p14="http://schemas.microsoft.com/office/powerpoint/2010/main" val="4071373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dark, wave, night sky&#10;&#10;Description automatically generated">
            <a:extLst>
              <a:ext uri="{FF2B5EF4-FFF2-40B4-BE49-F238E27FC236}">
                <a16:creationId xmlns:a16="http://schemas.microsoft.com/office/drawing/2014/main" id="{C540EF3D-518D-479E-A4BC-5F9BF0F58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7" b="821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A54BBC-64FB-4B7A-B5D0-6E41B944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Ausbreitung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AE89B-8B54-48F9-86C3-0ED007C6F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AT" sz="2000">
                <a:solidFill>
                  <a:srgbClr val="FFFFFF"/>
                </a:solidFill>
              </a:rPr>
              <a:t>Französische Revolution</a:t>
            </a:r>
          </a:p>
          <a:p>
            <a:r>
              <a:rPr lang="de-AT" sz="2000">
                <a:solidFill>
                  <a:srgbClr val="FFFFFF"/>
                </a:solidFill>
              </a:rPr>
              <a:t>Wunsch nach „Helden“ </a:t>
            </a:r>
          </a:p>
          <a:p>
            <a:r>
              <a:rPr lang="de-AT" sz="2000">
                <a:solidFill>
                  <a:srgbClr val="FFFFFF"/>
                </a:solidFill>
              </a:rPr>
              <a:t>Bildung der Bürger</a:t>
            </a:r>
          </a:p>
          <a:p>
            <a:r>
              <a:rPr lang="de-AT" sz="2000">
                <a:solidFill>
                  <a:srgbClr val="FFFFFF"/>
                </a:solidFill>
              </a:rPr>
              <a:t>Wirtschaftlicher Aufschwung</a:t>
            </a:r>
          </a:p>
        </p:txBody>
      </p:sp>
    </p:spTree>
    <p:extLst>
      <p:ext uri="{BB962C8B-B14F-4D97-AF65-F5344CB8AC3E}">
        <p14:creationId xmlns:p14="http://schemas.microsoft.com/office/powerpoint/2010/main" val="2186695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ss, outdoor, day&#10;&#10;Description automatically generated">
            <a:extLst>
              <a:ext uri="{FF2B5EF4-FFF2-40B4-BE49-F238E27FC236}">
                <a16:creationId xmlns:a16="http://schemas.microsoft.com/office/drawing/2014/main" id="{D8D4D4BF-CD43-4D41-B2EA-C07E60F083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2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45AF3E-3428-4871-A44A-2DE675A9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Ausbreitung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9029B-1B5C-469B-9276-D97832C58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AT" sz="2000">
                <a:solidFill>
                  <a:srgbClr val="FFFFFF"/>
                </a:solidFill>
              </a:rPr>
              <a:t>Entwicklung und  Emanzipation wurde mehr</a:t>
            </a:r>
          </a:p>
          <a:p>
            <a:r>
              <a:rPr lang="de-AT" sz="2000">
                <a:solidFill>
                  <a:srgbClr val="FFFFFF"/>
                </a:solidFill>
              </a:rPr>
              <a:t>Aristokraten waren verschlossen</a:t>
            </a:r>
          </a:p>
          <a:p>
            <a:r>
              <a:rPr lang="de-AT" sz="2000">
                <a:solidFill>
                  <a:srgbClr val="FFFFFF"/>
                </a:solidFill>
              </a:rPr>
              <a:t>19. Jahrhundert kaum Adelige Schriftsteller und Philosophen</a:t>
            </a:r>
          </a:p>
        </p:txBody>
      </p:sp>
    </p:spTree>
    <p:extLst>
      <p:ext uri="{BB962C8B-B14F-4D97-AF65-F5344CB8AC3E}">
        <p14:creationId xmlns:p14="http://schemas.microsoft.com/office/powerpoint/2010/main" val="2012558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617</Words>
  <Application>Microsoft Office PowerPoint</Application>
  <PresentationFormat>Widescreen</PresentationFormat>
  <Paragraphs>146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Open Sans</vt:lpstr>
      <vt:lpstr>Office Theme</vt:lpstr>
      <vt:lpstr>Romantik</vt:lpstr>
      <vt:lpstr>Romantik (1795-1835)</vt:lpstr>
      <vt:lpstr>Unterteilung der Romantik</vt:lpstr>
      <vt:lpstr>Vorromantik</vt:lpstr>
      <vt:lpstr>Vorromantik</vt:lpstr>
      <vt:lpstr>Frühromantik</vt:lpstr>
      <vt:lpstr>Frühromantik</vt:lpstr>
      <vt:lpstr>Ausbreitung</vt:lpstr>
      <vt:lpstr>Ausbreitung</vt:lpstr>
      <vt:lpstr>Frühromantik  1795 bis 1804</vt:lpstr>
      <vt:lpstr>Hochromantik  1804 - 1815</vt:lpstr>
      <vt:lpstr>Spätromantik  1815 - 1835</vt:lpstr>
      <vt:lpstr>Kunst in der Romantik</vt:lpstr>
      <vt:lpstr>Die Kunst in der Romantik</vt:lpstr>
      <vt:lpstr>Architektur in der Romantik</vt:lpstr>
      <vt:lpstr>Merkmale</vt:lpstr>
      <vt:lpstr>Berühmte Bauwerke</vt:lpstr>
      <vt:lpstr>Die Lebensansichten des Katers Murr E.T.A Hoffmann</vt:lpstr>
      <vt:lpstr>Die Lebensansichten des Katers Murr</vt:lpstr>
      <vt:lpstr>Charaktere – Der Kater Murr</vt:lpstr>
      <vt:lpstr>Charaktere – Kapellmeister Johannes Kreisler</vt:lpstr>
      <vt:lpstr>E.T.A Hoffmann als Herausgeber &amp; Vorwort </vt:lpstr>
      <vt:lpstr>PowerPoint Presentation</vt:lpstr>
      <vt:lpstr>Die Leiden des Jungen Werthers</vt:lpstr>
      <vt:lpstr>Erster Teil</vt:lpstr>
      <vt:lpstr>Zweiter Teil</vt:lpstr>
      <vt:lpstr>Vergleich</vt:lpstr>
      <vt:lpstr>Die Geschichte vom braven  Kasperl und dem schönen Annerl</vt:lpstr>
      <vt:lpstr>Die Geschichte vom braven Kasperl und dem schönen Annerl</vt:lpstr>
      <vt:lpstr>Handlung</vt:lpstr>
      <vt:lpstr>Das Motiv der Ehre</vt:lpstr>
      <vt:lpstr>Der Sandmann E.T.A Hoffmann</vt:lpstr>
      <vt:lpstr>Charaktere</vt:lpstr>
      <vt:lpstr>Der Sandmann</vt:lpstr>
      <vt:lpstr>Handlung</vt:lpstr>
      <vt:lpstr>Danke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Romantik</dc:title>
  <dc:creator>Armin Schneider</dc:creator>
  <cp:lastModifiedBy>Armin Schneider</cp:lastModifiedBy>
  <cp:revision>22</cp:revision>
  <dcterms:created xsi:type="dcterms:W3CDTF">2021-10-07T18:30:23Z</dcterms:created>
  <dcterms:modified xsi:type="dcterms:W3CDTF">2021-10-08T06:44:16Z</dcterms:modified>
</cp:coreProperties>
</file>